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8F86AE-6175-4794-926A-E34B26B0D99F}" v="161" dt="2025-02-10T16:49:19.338"/>
    <p1510:client id="{A7F71717-ADB8-5B87-3AFA-F9F3447F525C}" v="461" dt="2025-02-10T16:51:56.8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FDE06-07AD-4D82-BFD8-FC2B3274503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8F87D0A-9B3C-45D0-B2F1-3F2A7E8E9687}">
      <dgm:prSet/>
      <dgm:spPr/>
      <dgm:t>
        <a:bodyPr/>
        <a:lstStyle/>
        <a:p>
          <a:r>
            <a:rPr lang="en-US" dirty="0"/>
            <a:t>Ability to upload and process marketing data.</a:t>
          </a:r>
        </a:p>
      </dgm:t>
    </dgm:pt>
    <dgm:pt modelId="{E0FEECCD-A6F3-417E-91D6-6939CA4A8BB9}" type="parTrans" cxnId="{917BBE95-DFD7-46A5-8DD5-0A3C8C2AA329}">
      <dgm:prSet/>
      <dgm:spPr/>
      <dgm:t>
        <a:bodyPr/>
        <a:lstStyle/>
        <a:p>
          <a:endParaRPr lang="en-US"/>
        </a:p>
      </dgm:t>
    </dgm:pt>
    <dgm:pt modelId="{34F5CD59-78A5-42E9-B75F-714A1935E260}" type="sibTrans" cxnId="{917BBE95-DFD7-46A5-8DD5-0A3C8C2AA329}">
      <dgm:prSet/>
      <dgm:spPr/>
      <dgm:t>
        <a:bodyPr/>
        <a:lstStyle/>
        <a:p>
          <a:endParaRPr lang="en-US"/>
        </a:p>
      </dgm:t>
    </dgm:pt>
    <dgm:pt modelId="{7032B48C-E26E-458B-8863-260A47AC0A76}">
      <dgm:prSet/>
      <dgm:spPr/>
      <dgm:t>
        <a:bodyPr/>
        <a:lstStyle/>
        <a:p>
          <a:r>
            <a:rPr lang="en-US" dirty="0"/>
            <a:t>Data cleaning</a:t>
          </a:r>
        </a:p>
      </dgm:t>
    </dgm:pt>
    <dgm:pt modelId="{DC543AE6-B776-4A23-9E3D-393F11E1C1B3}" type="parTrans" cxnId="{2A93ACDE-2AD1-4D41-B884-57EDCACB02A7}">
      <dgm:prSet/>
      <dgm:spPr/>
      <dgm:t>
        <a:bodyPr/>
        <a:lstStyle/>
        <a:p>
          <a:endParaRPr lang="en-US"/>
        </a:p>
      </dgm:t>
    </dgm:pt>
    <dgm:pt modelId="{AEC67A24-4DE9-4F15-80E5-48C21DA76839}" type="sibTrans" cxnId="{2A93ACDE-2AD1-4D41-B884-57EDCACB02A7}">
      <dgm:prSet/>
      <dgm:spPr/>
      <dgm:t>
        <a:bodyPr/>
        <a:lstStyle/>
        <a:p>
          <a:endParaRPr lang="en-US"/>
        </a:p>
      </dgm:t>
    </dgm:pt>
    <dgm:pt modelId="{5FAA8089-A943-40A8-8C0F-03330F4B7411}">
      <dgm:prSet/>
      <dgm:spPr/>
      <dgm:t>
        <a:bodyPr/>
        <a:lstStyle/>
        <a:p>
          <a:r>
            <a:rPr lang="en-US" dirty="0"/>
            <a:t>Perform </a:t>
          </a:r>
          <a:r>
            <a:rPr lang="en-US"/>
            <a:t>EDA (</a:t>
          </a:r>
          <a:r>
            <a:rPr lang="en-CA"/>
            <a:t>sorting, filtering, or grouping</a:t>
          </a:r>
          <a:r>
            <a:rPr lang="en-US"/>
            <a:t>)</a:t>
          </a:r>
          <a:endParaRPr lang="en-US" dirty="0"/>
        </a:p>
      </dgm:t>
    </dgm:pt>
    <dgm:pt modelId="{9E2BB1DD-3EA4-4F17-8BA5-59E1DCFBC1A1}" type="parTrans" cxnId="{9775D6B1-6E20-4D7C-8DEC-8E74E5707586}">
      <dgm:prSet/>
      <dgm:spPr/>
      <dgm:t>
        <a:bodyPr/>
        <a:lstStyle/>
        <a:p>
          <a:endParaRPr lang="en-US"/>
        </a:p>
      </dgm:t>
    </dgm:pt>
    <dgm:pt modelId="{EEFEE115-807F-4074-8897-18403D1C6A13}" type="sibTrans" cxnId="{9775D6B1-6E20-4D7C-8DEC-8E74E5707586}">
      <dgm:prSet/>
      <dgm:spPr/>
      <dgm:t>
        <a:bodyPr/>
        <a:lstStyle/>
        <a:p>
          <a:endParaRPr lang="en-US"/>
        </a:p>
      </dgm:t>
    </dgm:pt>
    <dgm:pt modelId="{D69A64A6-1B12-4815-9182-EEB4CAA067A8}">
      <dgm:prSet/>
      <dgm:spPr/>
      <dgm:t>
        <a:bodyPr/>
        <a:lstStyle/>
        <a:p>
          <a:r>
            <a:rPr lang="en-US" dirty="0"/>
            <a:t>Compute correlations .</a:t>
          </a:r>
        </a:p>
      </dgm:t>
    </dgm:pt>
    <dgm:pt modelId="{1B0A42BC-AB4B-48A4-BC70-4770D95F4745}" type="parTrans" cxnId="{A1C8CB7A-ED31-4F82-B99D-F7D97E1AA918}">
      <dgm:prSet/>
      <dgm:spPr/>
      <dgm:t>
        <a:bodyPr/>
        <a:lstStyle/>
        <a:p>
          <a:endParaRPr lang="en-US"/>
        </a:p>
      </dgm:t>
    </dgm:pt>
    <dgm:pt modelId="{7D9D2014-6B20-4CB5-84D8-F0D018AC8E26}" type="sibTrans" cxnId="{A1C8CB7A-ED31-4F82-B99D-F7D97E1AA918}">
      <dgm:prSet/>
      <dgm:spPr/>
      <dgm:t>
        <a:bodyPr/>
        <a:lstStyle/>
        <a:p>
          <a:endParaRPr lang="en-US"/>
        </a:p>
      </dgm:t>
    </dgm:pt>
    <dgm:pt modelId="{2AAB4A04-47FF-49AC-B8E7-D8C6B30ED6C5}">
      <dgm:prSet/>
      <dgm:spPr/>
      <dgm:t>
        <a:bodyPr/>
        <a:lstStyle/>
        <a:p>
          <a:r>
            <a:rPr lang="en-US" dirty="0"/>
            <a:t>Generate basic report.</a:t>
          </a:r>
        </a:p>
      </dgm:t>
    </dgm:pt>
    <dgm:pt modelId="{70740A88-6F05-4A66-8888-FACAE3AA8A39}" type="parTrans" cxnId="{F827C785-CF43-4FD7-85F8-6F355C57ADFF}">
      <dgm:prSet/>
      <dgm:spPr/>
      <dgm:t>
        <a:bodyPr/>
        <a:lstStyle/>
        <a:p>
          <a:endParaRPr lang="en-US"/>
        </a:p>
      </dgm:t>
    </dgm:pt>
    <dgm:pt modelId="{8ED22FC3-6D2E-48DE-9B40-9315AD64E3DD}" type="sibTrans" cxnId="{F827C785-CF43-4FD7-85F8-6F355C57ADFF}">
      <dgm:prSet/>
      <dgm:spPr/>
      <dgm:t>
        <a:bodyPr/>
        <a:lstStyle/>
        <a:p>
          <a:endParaRPr lang="en-US"/>
        </a:p>
      </dgm:t>
    </dgm:pt>
    <dgm:pt modelId="{0514C684-F49C-45EA-9FDB-E660AD5AF74D}" type="pres">
      <dgm:prSet presAssocID="{080FDE06-07AD-4D82-BFD8-FC2B32745030}" presName="root" presStyleCnt="0">
        <dgm:presLayoutVars>
          <dgm:dir/>
          <dgm:resizeHandles val="exact"/>
        </dgm:presLayoutVars>
      </dgm:prSet>
      <dgm:spPr/>
    </dgm:pt>
    <dgm:pt modelId="{1EC93C92-8CF7-42AA-ACC8-A6CE5A875C90}" type="pres">
      <dgm:prSet presAssocID="{08F87D0A-9B3C-45D0-B2F1-3F2A7E8E9687}" presName="compNode" presStyleCnt="0"/>
      <dgm:spPr/>
    </dgm:pt>
    <dgm:pt modelId="{739245A2-99E6-415D-A664-18F4C2BC7991}" type="pres">
      <dgm:prSet presAssocID="{08F87D0A-9B3C-45D0-B2F1-3F2A7E8E9687}" presName="bgRect" presStyleLbl="bgShp" presStyleIdx="0" presStyleCnt="5"/>
      <dgm:spPr/>
    </dgm:pt>
    <dgm:pt modelId="{6D930B6F-030D-4C1F-94CD-0030F1A8A15B}" type="pres">
      <dgm:prSet presAssocID="{08F87D0A-9B3C-45D0-B2F1-3F2A7E8E968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1EF08A9A-E288-4D21-BDA9-2921AD4E7FF5}" type="pres">
      <dgm:prSet presAssocID="{08F87D0A-9B3C-45D0-B2F1-3F2A7E8E9687}" presName="spaceRect" presStyleCnt="0"/>
      <dgm:spPr/>
    </dgm:pt>
    <dgm:pt modelId="{69DA6E06-24DC-47C1-8299-0ACEBA48B42E}" type="pres">
      <dgm:prSet presAssocID="{08F87D0A-9B3C-45D0-B2F1-3F2A7E8E9687}" presName="parTx" presStyleLbl="revTx" presStyleIdx="0" presStyleCnt="5">
        <dgm:presLayoutVars>
          <dgm:chMax val="0"/>
          <dgm:chPref val="0"/>
        </dgm:presLayoutVars>
      </dgm:prSet>
      <dgm:spPr/>
    </dgm:pt>
    <dgm:pt modelId="{E8A939C2-B5FC-4044-9FE4-9F96C8D3E800}" type="pres">
      <dgm:prSet presAssocID="{34F5CD59-78A5-42E9-B75F-714A1935E260}" presName="sibTrans" presStyleCnt="0"/>
      <dgm:spPr/>
    </dgm:pt>
    <dgm:pt modelId="{659DDB3E-4337-4D4F-B57D-42E982FCDA67}" type="pres">
      <dgm:prSet presAssocID="{7032B48C-E26E-458B-8863-260A47AC0A76}" presName="compNode" presStyleCnt="0"/>
      <dgm:spPr/>
    </dgm:pt>
    <dgm:pt modelId="{89DEF577-4BD7-47E2-8286-F29FF37AFD46}" type="pres">
      <dgm:prSet presAssocID="{7032B48C-E26E-458B-8863-260A47AC0A76}" presName="bgRect" presStyleLbl="bgShp" presStyleIdx="1" presStyleCnt="5"/>
      <dgm:spPr/>
    </dgm:pt>
    <dgm:pt modelId="{F533545C-3CF8-4FD4-AC7B-C29280E4CD64}" type="pres">
      <dgm:prSet presAssocID="{7032B48C-E26E-458B-8863-260A47AC0A7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AE13D00C-ED12-4E5B-A2A7-0DA294500A6C}" type="pres">
      <dgm:prSet presAssocID="{7032B48C-E26E-458B-8863-260A47AC0A76}" presName="spaceRect" presStyleCnt="0"/>
      <dgm:spPr/>
    </dgm:pt>
    <dgm:pt modelId="{57354A9C-388C-4AB9-8AC7-26AEAE151FB3}" type="pres">
      <dgm:prSet presAssocID="{7032B48C-E26E-458B-8863-260A47AC0A76}" presName="parTx" presStyleLbl="revTx" presStyleIdx="1" presStyleCnt="5">
        <dgm:presLayoutVars>
          <dgm:chMax val="0"/>
          <dgm:chPref val="0"/>
        </dgm:presLayoutVars>
      </dgm:prSet>
      <dgm:spPr/>
    </dgm:pt>
    <dgm:pt modelId="{D6181CB9-833E-4967-BD86-0F164CB765F4}" type="pres">
      <dgm:prSet presAssocID="{AEC67A24-4DE9-4F15-80E5-48C21DA76839}" presName="sibTrans" presStyleCnt="0"/>
      <dgm:spPr/>
    </dgm:pt>
    <dgm:pt modelId="{E6DA1DB7-A1A2-4E7E-90A9-7B905A4D80FE}" type="pres">
      <dgm:prSet presAssocID="{5FAA8089-A943-40A8-8C0F-03330F4B7411}" presName="compNode" presStyleCnt="0"/>
      <dgm:spPr/>
    </dgm:pt>
    <dgm:pt modelId="{E2D90381-16E9-444D-8C27-D89FF52028C9}" type="pres">
      <dgm:prSet presAssocID="{5FAA8089-A943-40A8-8C0F-03330F4B7411}" presName="bgRect" presStyleLbl="bgShp" presStyleIdx="2" presStyleCnt="5"/>
      <dgm:spPr/>
    </dgm:pt>
    <dgm:pt modelId="{FF217ADC-B6A1-4140-86A3-CA57728EFD04}" type="pres">
      <dgm:prSet presAssocID="{5FAA8089-A943-40A8-8C0F-03330F4B741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FCC086D-6638-4321-B38B-00ECDD07C427}" type="pres">
      <dgm:prSet presAssocID="{5FAA8089-A943-40A8-8C0F-03330F4B7411}" presName="spaceRect" presStyleCnt="0"/>
      <dgm:spPr/>
    </dgm:pt>
    <dgm:pt modelId="{6FC5E681-38EA-4D2F-B565-341C5AC1A500}" type="pres">
      <dgm:prSet presAssocID="{5FAA8089-A943-40A8-8C0F-03330F4B7411}" presName="parTx" presStyleLbl="revTx" presStyleIdx="2" presStyleCnt="5">
        <dgm:presLayoutVars>
          <dgm:chMax val="0"/>
          <dgm:chPref val="0"/>
        </dgm:presLayoutVars>
      </dgm:prSet>
      <dgm:spPr/>
    </dgm:pt>
    <dgm:pt modelId="{129E7DB8-5E58-44EB-8473-1B8439A06348}" type="pres">
      <dgm:prSet presAssocID="{EEFEE115-807F-4074-8897-18403D1C6A13}" presName="sibTrans" presStyleCnt="0"/>
      <dgm:spPr/>
    </dgm:pt>
    <dgm:pt modelId="{B2BB1CE1-F4DB-4084-AB71-EF9812D2301C}" type="pres">
      <dgm:prSet presAssocID="{D69A64A6-1B12-4815-9182-EEB4CAA067A8}" presName="compNode" presStyleCnt="0"/>
      <dgm:spPr/>
    </dgm:pt>
    <dgm:pt modelId="{AC996F50-F17E-4B04-9450-5BBAB23E85B4}" type="pres">
      <dgm:prSet presAssocID="{D69A64A6-1B12-4815-9182-EEB4CAA067A8}" presName="bgRect" presStyleLbl="bgShp" presStyleIdx="3" presStyleCnt="5"/>
      <dgm:spPr/>
    </dgm:pt>
    <dgm:pt modelId="{D1D96C5F-1943-4CD0-A5D8-DFC325EB9884}" type="pres">
      <dgm:prSet presAssocID="{D69A64A6-1B12-4815-9182-EEB4CAA067A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F928898D-877B-4B13-A479-B66D77991907}" type="pres">
      <dgm:prSet presAssocID="{D69A64A6-1B12-4815-9182-EEB4CAA067A8}" presName="spaceRect" presStyleCnt="0"/>
      <dgm:spPr/>
    </dgm:pt>
    <dgm:pt modelId="{FAF23D2B-04CA-47C4-9A27-9E19207C6F50}" type="pres">
      <dgm:prSet presAssocID="{D69A64A6-1B12-4815-9182-EEB4CAA067A8}" presName="parTx" presStyleLbl="revTx" presStyleIdx="3" presStyleCnt="5">
        <dgm:presLayoutVars>
          <dgm:chMax val="0"/>
          <dgm:chPref val="0"/>
        </dgm:presLayoutVars>
      </dgm:prSet>
      <dgm:spPr/>
    </dgm:pt>
    <dgm:pt modelId="{EAE3995A-D0FD-4833-8147-56FB7E346535}" type="pres">
      <dgm:prSet presAssocID="{7D9D2014-6B20-4CB5-84D8-F0D018AC8E26}" presName="sibTrans" presStyleCnt="0"/>
      <dgm:spPr/>
    </dgm:pt>
    <dgm:pt modelId="{FB50811B-11D1-4BCB-A8FA-B39E4ECE7B61}" type="pres">
      <dgm:prSet presAssocID="{2AAB4A04-47FF-49AC-B8E7-D8C6B30ED6C5}" presName="compNode" presStyleCnt="0"/>
      <dgm:spPr/>
    </dgm:pt>
    <dgm:pt modelId="{60F1CE42-FBD3-4A11-A36E-7E1D09CE1048}" type="pres">
      <dgm:prSet presAssocID="{2AAB4A04-47FF-49AC-B8E7-D8C6B30ED6C5}" presName="bgRect" presStyleLbl="bgShp" presStyleIdx="4" presStyleCnt="5"/>
      <dgm:spPr/>
    </dgm:pt>
    <dgm:pt modelId="{F3305627-B4AD-4272-AE75-9538DC3A7278}" type="pres">
      <dgm:prSet presAssocID="{2AAB4A04-47FF-49AC-B8E7-D8C6B30ED6C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396967F4-9CE2-41BE-BF22-A899D3D4DFF1}" type="pres">
      <dgm:prSet presAssocID="{2AAB4A04-47FF-49AC-B8E7-D8C6B30ED6C5}" presName="spaceRect" presStyleCnt="0"/>
      <dgm:spPr/>
    </dgm:pt>
    <dgm:pt modelId="{283CA3F8-735B-4013-863D-E32891B214B5}" type="pres">
      <dgm:prSet presAssocID="{2AAB4A04-47FF-49AC-B8E7-D8C6B30ED6C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963C50C-9F29-4526-AB96-F5110B3E9B1A}" type="presOf" srcId="{D69A64A6-1B12-4815-9182-EEB4CAA067A8}" destId="{FAF23D2B-04CA-47C4-9A27-9E19207C6F50}" srcOrd="0" destOrd="0" presId="urn:microsoft.com/office/officeart/2018/2/layout/IconVerticalSolidList"/>
    <dgm:cxn modelId="{05860F3D-F574-4662-A635-79B501AD11FE}" type="presOf" srcId="{2AAB4A04-47FF-49AC-B8E7-D8C6B30ED6C5}" destId="{283CA3F8-735B-4013-863D-E32891B214B5}" srcOrd="0" destOrd="0" presId="urn:microsoft.com/office/officeart/2018/2/layout/IconVerticalSolidList"/>
    <dgm:cxn modelId="{5B5CC667-4CF7-45DF-9118-0B41DD5CD1CF}" type="presOf" srcId="{5FAA8089-A943-40A8-8C0F-03330F4B7411}" destId="{6FC5E681-38EA-4D2F-B565-341C5AC1A500}" srcOrd="0" destOrd="0" presId="urn:microsoft.com/office/officeart/2018/2/layout/IconVerticalSolidList"/>
    <dgm:cxn modelId="{A230684D-D43E-4BD8-AF36-FD6AD659A37F}" type="presOf" srcId="{7032B48C-E26E-458B-8863-260A47AC0A76}" destId="{57354A9C-388C-4AB9-8AC7-26AEAE151FB3}" srcOrd="0" destOrd="0" presId="urn:microsoft.com/office/officeart/2018/2/layout/IconVerticalSolidList"/>
    <dgm:cxn modelId="{10048B4E-0C11-4C5E-B697-4CC2D4AFB54B}" type="presOf" srcId="{080FDE06-07AD-4D82-BFD8-FC2B32745030}" destId="{0514C684-F49C-45EA-9FDB-E660AD5AF74D}" srcOrd="0" destOrd="0" presId="urn:microsoft.com/office/officeart/2018/2/layout/IconVerticalSolidList"/>
    <dgm:cxn modelId="{A1C8CB7A-ED31-4F82-B99D-F7D97E1AA918}" srcId="{080FDE06-07AD-4D82-BFD8-FC2B32745030}" destId="{D69A64A6-1B12-4815-9182-EEB4CAA067A8}" srcOrd="3" destOrd="0" parTransId="{1B0A42BC-AB4B-48A4-BC70-4770D95F4745}" sibTransId="{7D9D2014-6B20-4CB5-84D8-F0D018AC8E26}"/>
    <dgm:cxn modelId="{F827C785-CF43-4FD7-85F8-6F355C57ADFF}" srcId="{080FDE06-07AD-4D82-BFD8-FC2B32745030}" destId="{2AAB4A04-47FF-49AC-B8E7-D8C6B30ED6C5}" srcOrd="4" destOrd="0" parTransId="{70740A88-6F05-4A66-8888-FACAE3AA8A39}" sibTransId="{8ED22FC3-6D2E-48DE-9B40-9315AD64E3DD}"/>
    <dgm:cxn modelId="{917BBE95-DFD7-46A5-8DD5-0A3C8C2AA329}" srcId="{080FDE06-07AD-4D82-BFD8-FC2B32745030}" destId="{08F87D0A-9B3C-45D0-B2F1-3F2A7E8E9687}" srcOrd="0" destOrd="0" parTransId="{E0FEECCD-A6F3-417E-91D6-6939CA4A8BB9}" sibTransId="{34F5CD59-78A5-42E9-B75F-714A1935E260}"/>
    <dgm:cxn modelId="{9775D6B1-6E20-4D7C-8DEC-8E74E5707586}" srcId="{080FDE06-07AD-4D82-BFD8-FC2B32745030}" destId="{5FAA8089-A943-40A8-8C0F-03330F4B7411}" srcOrd="2" destOrd="0" parTransId="{9E2BB1DD-3EA4-4F17-8BA5-59E1DCFBC1A1}" sibTransId="{EEFEE115-807F-4074-8897-18403D1C6A13}"/>
    <dgm:cxn modelId="{8B937AB5-2165-4736-9AF3-D861B13C786A}" type="presOf" srcId="{08F87D0A-9B3C-45D0-B2F1-3F2A7E8E9687}" destId="{69DA6E06-24DC-47C1-8299-0ACEBA48B42E}" srcOrd="0" destOrd="0" presId="urn:microsoft.com/office/officeart/2018/2/layout/IconVerticalSolidList"/>
    <dgm:cxn modelId="{2A93ACDE-2AD1-4D41-B884-57EDCACB02A7}" srcId="{080FDE06-07AD-4D82-BFD8-FC2B32745030}" destId="{7032B48C-E26E-458B-8863-260A47AC0A76}" srcOrd="1" destOrd="0" parTransId="{DC543AE6-B776-4A23-9E3D-393F11E1C1B3}" sibTransId="{AEC67A24-4DE9-4F15-80E5-48C21DA76839}"/>
    <dgm:cxn modelId="{813CF188-9F03-4DB8-B2FC-1F922D553802}" type="presParOf" srcId="{0514C684-F49C-45EA-9FDB-E660AD5AF74D}" destId="{1EC93C92-8CF7-42AA-ACC8-A6CE5A875C90}" srcOrd="0" destOrd="0" presId="urn:microsoft.com/office/officeart/2018/2/layout/IconVerticalSolidList"/>
    <dgm:cxn modelId="{7B447049-7B9C-4613-8EEF-377F0160A5D3}" type="presParOf" srcId="{1EC93C92-8CF7-42AA-ACC8-A6CE5A875C90}" destId="{739245A2-99E6-415D-A664-18F4C2BC7991}" srcOrd="0" destOrd="0" presId="urn:microsoft.com/office/officeart/2018/2/layout/IconVerticalSolidList"/>
    <dgm:cxn modelId="{442B904C-CC08-4E55-997D-FC74A0A9D341}" type="presParOf" srcId="{1EC93C92-8CF7-42AA-ACC8-A6CE5A875C90}" destId="{6D930B6F-030D-4C1F-94CD-0030F1A8A15B}" srcOrd="1" destOrd="0" presId="urn:microsoft.com/office/officeart/2018/2/layout/IconVerticalSolidList"/>
    <dgm:cxn modelId="{3567C724-10A0-441B-9342-D7A1BD6B18FE}" type="presParOf" srcId="{1EC93C92-8CF7-42AA-ACC8-A6CE5A875C90}" destId="{1EF08A9A-E288-4D21-BDA9-2921AD4E7FF5}" srcOrd="2" destOrd="0" presId="urn:microsoft.com/office/officeart/2018/2/layout/IconVerticalSolidList"/>
    <dgm:cxn modelId="{307311A8-BF80-479B-925C-112D12355675}" type="presParOf" srcId="{1EC93C92-8CF7-42AA-ACC8-A6CE5A875C90}" destId="{69DA6E06-24DC-47C1-8299-0ACEBA48B42E}" srcOrd="3" destOrd="0" presId="urn:microsoft.com/office/officeart/2018/2/layout/IconVerticalSolidList"/>
    <dgm:cxn modelId="{F34D3528-27E6-4AAA-B162-8B9F6FCB5007}" type="presParOf" srcId="{0514C684-F49C-45EA-9FDB-E660AD5AF74D}" destId="{E8A939C2-B5FC-4044-9FE4-9F96C8D3E800}" srcOrd="1" destOrd="0" presId="urn:microsoft.com/office/officeart/2018/2/layout/IconVerticalSolidList"/>
    <dgm:cxn modelId="{404AA33A-897E-4063-A555-782034CD3160}" type="presParOf" srcId="{0514C684-F49C-45EA-9FDB-E660AD5AF74D}" destId="{659DDB3E-4337-4D4F-B57D-42E982FCDA67}" srcOrd="2" destOrd="0" presId="urn:microsoft.com/office/officeart/2018/2/layout/IconVerticalSolidList"/>
    <dgm:cxn modelId="{BEC057D4-87E8-4DE5-A0E6-367102506602}" type="presParOf" srcId="{659DDB3E-4337-4D4F-B57D-42E982FCDA67}" destId="{89DEF577-4BD7-47E2-8286-F29FF37AFD46}" srcOrd="0" destOrd="0" presId="urn:microsoft.com/office/officeart/2018/2/layout/IconVerticalSolidList"/>
    <dgm:cxn modelId="{9A71AACD-3A92-40BC-9982-7563C1CE3667}" type="presParOf" srcId="{659DDB3E-4337-4D4F-B57D-42E982FCDA67}" destId="{F533545C-3CF8-4FD4-AC7B-C29280E4CD64}" srcOrd="1" destOrd="0" presId="urn:microsoft.com/office/officeart/2018/2/layout/IconVerticalSolidList"/>
    <dgm:cxn modelId="{2D61B9BA-1466-41E1-9BFB-7E0E9F704222}" type="presParOf" srcId="{659DDB3E-4337-4D4F-B57D-42E982FCDA67}" destId="{AE13D00C-ED12-4E5B-A2A7-0DA294500A6C}" srcOrd="2" destOrd="0" presId="urn:microsoft.com/office/officeart/2018/2/layout/IconVerticalSolidList"/>
    <dgm:cxn modelId="{220FE6D2-F156-4651-B055-2DD6AFD5D83F}" type="presParOf" srcId="{659DDB3E-4337-4D4F-B57D-42E982FCDA67}" destId="{57354A9C-388C-4AB9-8AC7-26AEAE151FB3}" srcOrd="3" destOrd="0" presId="urn:microsoft.com/office/officeart/2018/2/layout/IconVerticalSolidList"/>
    <dgm:cxn modelId="{8F9E3BE6-E299-4929-977E-37170F8EB251}" type="presParOf" srcId="{0514C684-F49C-45EA-9FDB-E660AD5AF74D}" destId="{D6181CB9-833E-4967-BD86-0F164CB765F4}" srcOrd="3" destOrd="0" presId="urn:microsoft.com/office/officeart/2018/2/layout/IconVerticalSolidList"/>
    <dgm:cxn modelId="{BB25E472-84F9-4855-8DB2-DA7CFFC2ECA8}" type="presParOf" srcId="{0514C684-F49C-45EA-9FDB-E660AD5AF74D}" destId="{E6DA1DB7-A1A2-4E7E-90A9-7B905A4D80FE}" srcOrd="4" destOrd="0" presId="urn:microsoft.com/office/officeart/2018/2/layout/IconVerticalSolidList"/>
    <dgm:cxn modelId="{CB85584A-2821-4513-B4B6-3A1A9118E86F}" type="presParOf" srcId="{E6DA1DB7-A1A2-4E7E-90A9-7B905A4D80FE}" destId="{E2D90381-16E9-444D-8C27-D89FF52028C9}" srcOrd="0" destOrd="0" presId="urn:microsoft.com/office/officeart/2018/2/layout/IconVerticalSolidList"/>
    <dgm:cxn modelId="{1E19A63D-C5DB-4DA0-9662-5220189F1030}" type="presParOf" srcId="{E6DA1DB7-A1A2-4E7E-90A9-7B905A4D80FE}" destId="{FF217ADC-B6A1-4140-86A3-CA57728EFD04}" srcOrd="1" destOrd="0" presId="urn:microsoft.com/office/officeart/2018/2/layout/IconVerticalSolidList"/>
    <dgm:cxn modelId="{9F809FD2-452F-49ED-A61D-9C3CD89CDEE0}" type="presParOf" srcId="{E6DA1DB7-A1A2-4E7E-90A9-7B905A4D80FE}" destId="{0FCC086D-6638-4321-B38B-00ECDD07C427}" srcOrd="2" destOrd="0" presId="urn:microsoft.com/office/officeart/2018/2/layout/IconVerticalSolidList"/>
    <dgm:cxn modelId="{56A3E502-E26D-4E14-866A-0225A7F353EA}" type="presParOf" srcId="{E6DA1DB7-A1A2-4E7E-90A9-7B905A4D80FE}" destId="{6FC5E681-38EA-4D2F-B565-341C5AC1A500}" srcOrd="3" destOrd="0" presId="urn:microsoft.com/office/officeart/2018/2/layout/IconVerticalSolidList"/>
    <dgm:cxn modelId="{612C5302-4380-47EB-A9CB-D82309B188F9}" type="presParOf" srcId="{0514C684-F49C-45EA-9FDB-E660AD5AF74D}" destId="{129E7DB8-5E58-44EB-8473-1B8439A06348}" srcOrd="5" destOrd="0" presId="urn:microsoft.com/office/officeart/2018/2/layout/IconVerticalSolidList"/>
    <dgm:cxn modelId="{3E00A460-5CC7-4E6A-ACFD-21F84F8A12FC}" type="presParOf" srcId="{0514C684-F49C-45EA-9FDB-E660AD5AF74D}" destId="{B2BB1CE1-F4DB-4084-AB71-EF9812D2301C}" srcOrd="6" destOrd="0" presId="urn:microsoft.com/office/officeart/2018/2/layout/IconVerticalSolidList"/>
    <dgm:cxn modelId="{7BA5A7F5-A878-46E0-9F49-588B5FB5555A}" type="presParOf" srcId="{B2BB1CE1-F4DB-4084-AB71-EF9812D2301C}" destId="{AC996F50-F17E-4B04-9450-5BBAB23E85B4}" srcOrd="0" destOrd="0" presId="urn:microsoft.com/office/officeart/2018/2/layout/IconVerticalSolidList"/>
    <dgm:cxn modelId="{3CE753DC-E7B0-4173-AB3A-7AEA0C29A9A0}" type="presParOf" srcId="{B2BB1CE1-F4DB-4084-AB71-EF9812D2301C}" destId="{D1D96C5F-1943-4CD0-A5D8-DFC325EB9884}" srcOrd="1" destOrd="0" presId="urn:microsoft.com/office/officeart/2018/2/layout/IconVerticalSolidList"/>
    <dgm:cxn modelId="{07F99D06-FD95-481D-9726-649821641B2D}" type="presParOf" srcId="{B2BB1CE1-F4DB-4084-AB71-EF9812D2301C}" destId="{F928898D-877B-4B13-A479-B66D77991907}" srcOrd="2" destOrd="0" presId="urn:microsoft.com/office/officeart/2018/2/layout/IconVerticalSolidList"/>
    <dgm:cxn modelId="{7C78541A-9D6E-413E-A9D5-CBA325D6E172}" type="presParOf" srcId="{B2BB1CE1-F4DB-4084-AB71-EF9812D2301C}" destId="{FAF23D2B-04CA-47C4-9A27-9E19207C6F50}" srcOrd="3" destOrd="0" presId="urn:microsoft.com/office/officeart/2018/2/layout/IconVerticalSolidList"/>
    <dgm:cxn modelId="{488E4453-8866-4C53-B8DF-DD8B338C503A}" type="presParOf" srcId="{0514C684-F49C-45EA-9FDB-E660AD5AF74D}" destId="{EAE3995A-D0FD-4833-8147-56FB7E346535}" srcOrd="7" destOrd="0" presId="urn:microsoft.com/office/officeart/2018/2/layout/IconVerticalSolidList"/>
    <dgm:cxn modelId="{4F140DFC-038F-48DC-938D-7520BE0FC5FE}" type="presParOf" srcId="{0514C684-F49C-45EA-9FDB-E660AD5AF74D}" destId="{FB50811B-11D1-4BCB-A8FA-B39E4ECE7B61}" srcOrd="8" destOrd="0" presId="urn:microsoft.com/office/officeart/2018/2/layout/IconVerticalSolidList"/>
    <dgm:cxn modelId="{90A4B6CA-876E-4EC6-827B-A62975AD986E}" type="presParOf" srcId="{FB50811B-11D1-4BCB-A8FA-B39E4ECE7B61}" destId="{60F1CE42-FBD3-4A11-A36E-7E1D09CE1048}" srcOrd="0" destOrd="0" presId="urn:microsoft.com/office/officeart/2018/2/layout/IconVerticalSolidList"/>
    <dgm:cxn modelId="{971B851D-7F8C-4C8E-84D0-49B1E01F8F5C}" type="presParOf" srcId="{FB50811B-11D1-4BCB-A8FA-B39E4ECE7B61}" destId="{F3305627-B4AD-4272-AE75-9538DC3A7278}" srcOrd="1" destOrd="0" presId="urn:microsoft.com/office/officeart/2018/2/layout/IconVerticalSolidList"/>
    <dgm:cxn modelId="{D853A3F4-9C7A-4112-AB31-47DD1EE2A7AC}" type="presParOf" srcId="{FB50811B-11D1-4BCB-A8FA-B39E4ECE7B61}" destId="{396967F4-9CE2-41BE-BF22-A899D3D4DFF1}" srcOrd="2" destOrd="0" presId="urn:microsoft.com/office/officeart/2018/2/layout/IconVerticalSolidList"/>
    <dgm:cxn modelId="{6A8F6881-A215-4F7B-A434-64FA3A3185EB}" type="presParOf" srcId="{FB50811B-11D1-4BCB-A8FA-B39E4ECE7B61}" destId="{283CA3F8-735B-4013-863D-E32891B214B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DEF9B7-59E4-447A-9EFE-D8A69EEE3FC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322F94-4CD4-48DE-9189-4FC4B109E94F}">
      <dgm:prSet/>
      <dgm:spPr/>
      <dgm:t>
        <a:bodyPr/>
        <a:lstStyle/>
        <a:p>
          <a:r>
            <a:rPr lang="en-US" b="1"/>
            <a:t>Programming Language:</a:t>
          </a:r>
          <a:r>
            <a:rPr lang="en-US"/>
            <a:t> Python </a:t>
          </a:r>
        </a:p>
      </dgm:t>
    </dgm:pt>
    <dgm:pt modelId="{6D9169BA-FC21-4500-BA3C-68B26C776531}" type="parTrans" cxnId="{869C52AF-4CE4-478A-9C5F-93374DA3AE07}">
      <dgm:prSet/>
      <dgm:spPr/>
      <dgm:t>
        <a:bodyPr/>
        <a:lstStyle/>
        <a:p>
          <a:endParaRPr lang="en-US"/>
        </a:p>
      </dgm:t>
    </dgm:pt>
    <dgm:pt modelId="{91CF3BD0-F5A4-4960-9856-F132D457A545}" type="sibTrans" cxnId="{869C52AF-4CE4-478A-9C5F-93374DA3AE07}">
      <dgm:prSet/>
      <dgm:spPr/>
      <dgm:t>
        <a:bodyPr/>
        <a:lstStyle/>
        <a:p>
          <a:endParaRPr lang="en-US"/>
        </a:p>
      </dgm:t>
    </dgm:pt>
    <dgm:pt modelId="{33B9180F-7A0E-4D67-85F5-8D03CA96A4B5}">
      <dgm:prSet/>
      <dgm:spPr/>
      <dgm:t>
        <a:bodyPr/>
        <a:lstStyle/>
        <a:p>
          <a:r>
            <a:rPr lang="en-US" b="1"/>
            <a:t>Libraries:</a:t>
          </a:r>
          <a:r>
            <a:rPr lang="en-US"/>
            <a:t> Pandas, NumPy, Matplotlib, Seaborn</a:t>
          </a:r>
        </a:p>
      </dgm:t>
    </dgm:pt>
    <dgm:pt modelId="{392E852E-FF2F-444E-9661-782B42AC42EA}" type="parTrans" cxnId="{F4BD3B37-8487-401B-9988-7CD001FC2AF5}">
      <dgm:prSet/>
      <dgm:spPr/>
      <dgm:t>
        <a:bodyPr/>
        <a:lstStyle/>
        <a:p>
          <a:endParaRPr lang="en-US"/>
        </a:p>
      </dgm:t>
    </dgm:pt>
    <dgm:pt modelId="{9B29C324-A2AA-406C-9DC6-2C5D755E858E}" type="sibTrans" cxnId="{F4BD3B37-8487-401B-9988-7CD001FC2AF5}">
      <dgm:prSet/>
      <dgm:spPr/>
      <dgm:t>
        <a:bodyPr/>
        <a:lstStyle/>
        <a:p>
          <a:endParaRPr lang="en-US"/>
        </a:p>
      </dgm:t>
    </dgm:pt>
    <dgm:pt modelId="{B134CEB4-5799-4352-B74F-3F375C6DA1CC}">
      <dgm:prSet/>
      <dgm:spPr/>
      <dgm:t>
        <a:bodyPr/>
        <a:lstStyle/>
        <a:p>
          <a:r>
            <a:rPr lang="en-US" b="1"/>
            <a:t>Dataset Source:</a:t>
          </a:r>
          <a:r>
            <a:rPr lang="en-US"/>
            <a:t> Kaggle </a:t>
          </a:r>
        </a:p>
      </dgm:t>
    </dgm:pt>
    <dgm:pt modelId="{6CDB7F24-56EC-4BEB-AAC8-73A87CB61749}" type="parTrans" cxnId="{5C70E63C-EC08-4347-ABCC-3B387BE6884D}">
      <dgm:prSet/>
      <dgm:spPr/>
      <dgm:t>
        <a:bodyPr/>
        <a:lstStyle/>
        <a:p>
          <a:endParaRPr lang="en-US"/>
        </a:p>
      </dgm:t>
    </dgm:pt>
    <dgm:pt modelId="{AC7AB303-C431-4359-A5AB-30F63F6A9E13}" type="sibTrans" cxnId="{5C70E63C-EC08-4347-ABCC-3B387BE6884D}">
      <dgm:prSet/>
      <dgm:spPr/>
      <dgm:t>
        <a:bodyPr/>
        <a:lstStyle/>
        <a:p>
          <a:endParaRPr lang="en-US"/>
        </a:p>
      </dgm:t>
    </dgm:pt>
    <dgm:pt modelId="{936069EE-8B14-4AF2-893B-6EB974D3EC03}">
      <dgm:prSet/>
      <dgm:spPr/>
      <dgm:t>
        <a:bodyPr/>
        <a:lstStyle/>
        <a:p>
          <a:r>
            <a:rPr lang="en-US" b="1"/>
            <a:t>Development Environment:</a:t>
          </a:r>
          <a:r>
            <a:rPr lang="en-US"/>
            <a:t> Jupyter Notebook, Google Colab</a:t>
          </a:r>
        </a:p>
      </dgm:t>
    </dgm:pt>
    <dgm:pt modelId="{91DD5BE5-7C46-4BDF-B0AD-67BA87B0BEED}" type="parTrans" cxnId="{4912B7EF-40F6-4628-9A28-290546372F6F}">
      <dgm:prSet/>
      <dgm:spPr/>
      <dgm:t>
        <a:bodyPr/>
        <a:lstStyle/>
        <a:p>
          <a:endParaRPr lang="en-US"/>
        </a:p>
      </dgm:t>
    </dgm:pt>
    <dgm:pt modelId="{2B65F9F3-7253-49E5-BDF9-9BE34DB11C6E}" type="sibTrans" cxnId="{4912B7EF-40F6-4628-9A28-290546372F6F}">
      <dgm:prSet/>
      <dgm:spPr/>
      <dgm:t>
        <a:bodyPr/>
        <a:lstStyle/>
        <a:p>
          <a:endParaRPr lang="en-US"/>
        </a:p>
      </dgm:t>
    </dgm:pt>
    <dgm:pt modelId="{91FB7B01-2290-4AB1-AB1F-A15A49BA24AB}">
      <dgm:prSet/>
      <dgm:spPr/>
      <dgm:t>
        <a:bodyPr/>
        <a:lstStyle/>
        <a:p>
          <a:r>
            <a:rPr lang="en-US" b="1"/>
            <a:t>Collaboration:</a:t>
          </a:r>
          <a:r>
            <a:rPr lang="en-US"/>
            <a:t> Slack,Teams</a:t>
          </a:r>
        </a:p>
      </dgm:t>
    </dgm:pt>
    <dgm:pt modelId="{5776B67F-2C7D-431E-97F6-1EEF903A647C}" type="parTrans" cxnId="{5996AD97-F65E-457C-ABFA-62D6C2E50C0E}">
      <dgm:prSet/>
      <dgm:spPr/>
      <dgm:t>
        <a:bodyPr/>
        <a:lstStyle/>
        <a:p>
          <a:endParaRPr lang="en-US"/>
        </a:p>
      </dgm:t>
    </dgm:pt>
    <dgm:pt modelId="{1682BA0E-E7EA-4701-9AF2-B1655E1625F5}" type="sibTrans" cxnId="{5996AD97-F65E-457C-ABFA-62D6C2E50C0E}">
      <dgm:prSet/>
      <dgm:spPr/>
      <dgm:t>
        <a:bodyPr/>
        <a:lstStyle/>
        <a:p>
          <a:endParaRPr lang="en-US"/>
        </a:p>
      </dgm:t>
    </dgm:pt>
    <dgm:pt modelId="{675BA60B-7A3E-4573-B450-3C75206BD220}">
      <dgm:prSet/>
      <dgm:spPr/>
      <dgm:t>
        <a:bodyPr/>
        <a:lstStyle/>
        <a:p>
          <a:r>
            <a:rPr lang="en-US" b="1"/>
            <a:t>Report</a:t>
          </a:r>
          <a:r>
            <a:rPr lang="en-US"/>
            <a:t>: Microsoft Word</a:t>
          </a:r>
        </a:p>
      </dgm:t>
    </dgm:pt>
    <dgm:pt modelId="{C7EC62D8-E42C-4077-AFCD-176B5D5652CC}" type="parTrans" cxnId="{33B9878E-49B6-4396-964D-D978C4C6092B}">
      <dgm:prSet/>
      <dgm:spPr/>
      <dgm:t>
        <a:bodyPr/>
        <a:lstStyle/>
        <a:p>
          <a:endParaRPr lang="en-US"/>
        </a:p>
      </dgm:t>
    </dgm:pt>
    <dgm:pt modelId="{A1F798A7-B1B0-4D51-B5AD-8D11792621A2}" type="sibTrans" cxnId="{33B9878E-49B6-4396-964D-D978C4C6092B}">
      <dgm:prSet/>
      <dgm:spPr/>
      <dgm:t>
        <a:bodyPr/>
        <a:lstStyle/>
        <a:p>
          <a:endParaRPr lang="en-US"/>
        </a:p>
      </dgm:t>
    </dgm:pt>
    <dgm:pt modelId="{A3C15461-474B-4842-B331-4A0844C97092}" type="pres">
      <dgm:prSet presAssocID="{0ADEF9B7-59E4-447A-9EFE-D8A69EEE3FC2}" presName="root" presStyleCnt="0">
        <dgm:presLayoutVars>
          <dgm:dir/>
          <dgm:resizeHandles val="exact"/>
        </dgm:presLayoutVars>
      </dgm:prSet>
      <dgm:spPr/>
    </dgm:pt>
    <dgm:pt modelId="{5A846C02-F553-4185-8E96-B2A7D45C77BC}" type="pres">
      <dgm:prSet presAssocID="{9B322F94-4CD4-48DE-9189-4FC4B109E94F}" presName="compNode" presStyleCnt="0"/>
      <dgm:spPr/>
    </dgm:pt>
    <dgm:pt modelId="{9474C95C-2E3F-47EB-815C-D700CE8F3CCD}" type="pres">
      <dgm:prSet presAssocID="{9B322F94-4CD4-48DE-9189-4FC4B109E94F}" presName="bgRect" presStyleLbl="bgShp" presStyleIdx="0" presStyleCnt="6"/>
      <dgm:spPr/>
    </dgm:pt>
    <dgm:pt modelId="{F1ECF3F6-EA24-4C73-B682-AAC58B95CF31}" type="pres">
      <dgm:prSet presAssocID="{9B322F94-4CD4-48DE-9189-4FC4B109E94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EEABEEF-6508-467B-B590-18A73A98A7A0}" type="pres">
      <dgm:prSet presAssocID="{9B322F94-4CD4-48DE-9189-4FC4B109E94F}" presName="spaceRect" presStyleCnt="0"/>
      <dgm:spPr/>
    </dgm:pt>
    <dgm:pt modelId="{C3D1E4E5-C962-42BF-AA30-81916AEC788D}" type="pres">
      <dgm:prSet presAssocID="{9B322F94-4CD4-48DE-9189-4FC4B109E94F}" presName="parTx" presStyleLbl="revTx" presStyleIdx="0" presStyleCnt="6">
        <dgm:presLayoutVars>
          <dgm:chMax val="0"/>
          <dgm:chPref val="0"/>
        </dgm:presLayoutVars>
      </dgm:prSet>
      <dgm:spPr/>
    </dgm:pt>
    <dgm:pt modelId="{94172E56-9FCF-4F6F-A4F0-5BA5959C3047}" type="pres">
      <dgm:prSet presAssocID="{91CF3BD0-F5A4-4960-9856-F132D457A545}" presName="sibTrans" presStyleCnt="0"/>
      <dgm:spPr/>
    </dgm:pt>
    <dgm:pt modelId="{CA13F6A0-4644-4D48-BF4C-C6107F87CD9E}" type="pres">
      <dgm:prSet presAssocID="{33B9180F-7A0E-4D67-85F5-8D03CA96A4B5}" presName="compNode" presStyleCnt="0"/>
      <dgm:spPr/>
    </dgm:pt>
    <dgm:pt modelId="{6AD77499-C748-4C6A-88E1-1BC2B0ECFC49}" type="pres">
      <dgm:prSet presAssocID="{33B9180F-7A0E-4D67-85F5-8D03CA96A4B5}" presName="bgRect" presStyleLbl="bgShp" presStyleIdx="1" presStyleCnt="6"/>
      <dgm:spPr/>
    </dgm:pt>
    <dgm:pt modelId="{9204B6F5-0DC4-4818-B3C0-18039648FCE7}" type="pres">
      <dgm:prSet presAssocID="{33B9180F-7A0E-4D67-85F5-8D03CA96A4B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60038042-4AE3-4B00-8B65-F4F970C7BFDA}" type="pres">
      <dgm:prSet presAssocID="{33B9180F-7A0E-4D67-85F5-8D03CA96A4B5}" presName="spaceRect" presStyleCnt="0"/>
      <dgm:spPr/>
    </dgm:pt>
    <dgm:pt modelId="{A02311EA-0D25-4EB4-8D5F-B1776B4319D0}" type="pres">
      <dgm:prSet presAssocID="{33B9180F-7A0E-4D67-85F5-8D03CA96A4B5}" presName="parTx" presStyleLbl="revTx" presStyleIdx="1" presStyleCnt="6">
        <dgm:presLayoutVars>
          <dgm:chMax val="0"/>
          <dgm:chPref val="0"/>
        </dgm:presLayoutVars>
      </dgm:prSet>
      <dgm:spPr/>
    </dgm:pt>
    <dgm:pt modelId="{0814D8A1-4833-412D-8B5D-D86AA52C4729}" type="pres">
      <dgm:prSet presAssocID="{9B29C324-A2AA-406C-9DC6-2C5D755E858E}" presName="sibTrans" presStyleCnt="0"/>
      <dgm:spPr/>
    </dgm:pt>
    <dgm:pt modelId="{4DD7BED8-0EE0-41AA-AB8D-F8F2DB0033BD}" type="pres">
      <dgm:prSet presAssocID="{B134CEB4-5799-4352-B74F-3F375C6DA1CC}" presName="compNode" presStyleCnt="0"/>
      <dgm:spPr/>
    </dgm:pt>
    <dgm:pt modelId="{D78B1523-17D6-440D-8B05-DF95D9960385}" type="pres">
      <dgm:prSet presAssocID="{B134CEB4-5799-4352-B74F-3F375C6DA1CC}" presName="bgRect" presStyleLbl="bgShp" presStyleIdx="2" presStyleCnt="6"/>
      <dgm:spPr/>
    </dgm:pt>
    <dgm:pt modelId="{C5616A2A-8E5E-4671-A23A-D8767E304B54}" type="pres">
      <dgm:prSet presAssocID="{B134CEB4-5799-4352-B74F-3F375C6DA1C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6B63C1C-9146-4006-B4C2-DB9E2AB89803}" type="pres">
      <dgm:prSet presAssocID="{B134CEB4-5799-4352-B74F-3F375C6DA1CC}" presName="spaceRect" presStyleCnt="0"/>
      <dgm:spPr/>
    </dgm:pt>
    <dgm:pt modelId="{D430C4FF-3C7E-4E42-A810-D250872D6170}" type="pres">
      <dgm:prSet presAssocID="{B134CEB4-5799-4352-B74F-3F375C6DA1CC}" presName="parTx" presStyleLbl="revTx" presStyleIdx="2" presStyleCnt="6">
        <dgm:presLayoutVars>
          <dgm:chMax val="0"/>
          <dgm:chPref val="0"/>
        </dgm:presLayoutVars>
      </dgm:prSet>
      <dgm:spPr/>
    </dgm:pt>
    <dgm:pt modelId="{32A4AA33-3BD3-424D-B564-53CCC01A045C}" type="pres">
      <dgm:prSet presAssocID="{AC7AB303-C431-4359-A5AB-30F63F6A9E13}" presName="sibTrans" presStyleCnt="0"/>
      <dgm:spPr/>
    </dgm:pt>
    <dgm:pt modelId="{5F13BD64-E250-4E63-986E-2F73DDA2E386}" type="pres">
      <dgm:prSet presAssocID="{936069EE-8B14-4AF2-893B-6EB974D3EC03}" presName="compNode" presStyleCnt="0"/>
      <dgm:spPr/>
    </dgm:pt>
    <dgm:pt modelId="{4A96D5CF-B409-48BA-9C86-24D52CD19D9B}" type="pres">
      <dgm:prSet presAssocID="{936069EE-8B14-4AF2-893B-6EB974D3EC03}" presName="bgRect" presStyleLbl="bgShp" presStyleIdx="3" presStyleCnt="6"/>
      <dgm:spPr/>
    </dgm:pt>
    <dgm:pt modelId="{0D638BED-2A9E-4472-B85F-083E238BCFA4}" type="pres">
      <dgm:prSet presAssocID="{936069EE-8B14-4AF2-893B-6EB974D3EC0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BD85361C-2A5C-47C5-910B-236FC4753B4F}" type="pres">
      <dgm:prSet presAssocID="{936069EE-8B14-4AF2-893B-6EB974D3EC03}" presName="spaceRect" presStyleCnt="0"/>
      <dgm:spPr/>
    </dgm:pt>
    <dgm:pt modelId="{8B1C131E-86CC-4DAE-B080-8A646AD20057}" type="pres">
      <dgm:prSet presAssocID="{936069EE-8B14-4AF2-893B-6EB974D3EC03}" presName="parTx" presStyleLbl="revTx" presStyleIdx="3" presStyleCnt="6">
        <dgm:presLayoutVars>
          <dgm:chMax val="0"/>
          <dgm:chPref val="0"/>
        </dgm:presLayoutVars>
      </dgm:prSet>
      <dgm:spPr/>
    </dgm:pt>
    <dgm:pt modelId="{0D0A1F51-5F82-4BD2-82FF-786FC44E8BED}" type="pres">
      <dgm:prSet presAssocID="{2B65F9F3-7253-49E5-BDF9-9BE34DB11C6E}" presName="sibTrans" presStyleCnt="0"/>
      <dgm:spPr/>
    </dgm:pt>
    <dgm:pt modelId="{CA361E35-C8CB-4FE6-8D0D-F186000B84F6}" type="pres">
      <dgm:prSet presAssocID="{91FB7B01-2290-4AB1-AB1F-A15A49BA24AB}" presName="compNode" presStyleCnt="0"/>
      <dgm:spPr/>
    </dgm:pt>
    <dgm:pt modelId="{A80503FE-A315-4851-8644-F877A376CC2D}" type="pres">
      <dgm:prSet presAssocID="{91FB7B01-2290-4AB1-AB1F-A15A49BA24AB}" presName="bgRect" presStyleLbl="bgShp" presStyleIdx="4" presStyleCnt="6"/>
      <dgm:spPr/>
    </dgm:pt>
    <dgm:pt modelId="{A0FA57A6-E931-4397-969A-A8E64A9573C5}" type="pres">
      <dgm:prSet presAssocID="{91FB7B01-2290-4AB1-AB1F-A15A49BA24A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6BE9EE07-BA44-4131-8D54-2B93B1544E2F}" type="pres">
      <dgm:prSet presAssocID="{91FB7B01-2290-4AB1-AB1F-A15A49BA24AB}" presName="spaceRect" presStyleCnt="0"/>
      <dgm:spPr/>
    </dgm:pt>
    <dgm:pt modelId="{CAE731D5-904D-4682-83EA-E71BDC9B4A1C}" type="pres">
      <dgm:prSet presAssocID="{91FB7B01-2290-4AB1-AB1F-A15A49BA24AB}" presName="parTx" presStyleLbl="revTx" presStyleIdx="4" presStyleCnt="6">
        <dgm:presLayoutVars>
          <dgm:chMax val="0"/>
          <dgm:chPref val="0"/>
        </dgm:presLayoutVars>
      </dgm:prSet>
      <dgm:spPr/>
    </dgm:pt>
    <dgm:pt modelId="{E86E1860-68DD-4ACE-BCCE-91691954AACC}" type="pres">
      <dgm:prSet presAssocID="{1682BA0E-E7EA-4701-9AF2-B1655E1625F5}" presName="sibTrans" presStyleCnt="0"/>
      <dgm:spPr/>
    </dgm:pt>
    <dgm:pt modelId="{07E6B088-CF52-46B1-8B3A-6D2DAA325624}" type="pres">
      <dgm:prSet presAssocID="{675BA60B-7A3E-4573-B450-3C75206BD220}" presName="compNode" presStyleCnt="0"/>
      <dgm:spPr/>
    </dgm:pt>
    <dgm:pt modelId="{8683A4BF-801E-4146-8F1C-961469E0828A}" type="pres">
      <dgm:prSet presAssocID="{675BA60B-7A3E-4573-B450-3C75206BD220}" presName="bgRect" presStyleLbl="bgShp" presStyleIdx="5" presStyleCnt="6"/>
      <dgm:spPr/>
    </dgm:pt>
    <dgm:pt modelId="{AC4F53E1-118A-4CF4-B407-C6964286B683}" type="pres">
      <dgm:prSet presAssocID="{675BA60B-7A3E-4573-B450-3C75206BD22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93839B0B-7DEB-403B-A72B-E92A9331B479}" type="pres">
      <dgm:prSet presAssocID="{675BA60B-7A3E-4573-B450-3C75206BD220}" presName="spaceRect" presStyleCnt="0"/>
      <dgm:spPr/>
    </dgm:pt>
    <dgm:pt modelId="{1CA4FBB7-22CA-4193-B3EF-25821E27D317}" type="pres">
      <dgm:prSet presAssocID="{675BA60B-7A3E-4573-B450-3C75206BD22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F4BD3B37-8487-401B-9988-7CD001FC2AF5}" srcId="{0ADEF9B7-59E4-447A-9EFE-D8A69EEE3FC2}" destId="{33B9180F-7A0E-4D67-85F5-8D03CA96A4B5}" srcOrd="1" destOrd="0" parTransId="{392E852E-FF2F-444E-9661-782B42AC42EA}" sibTransId="{9B29C324-A2AA-406C-9DC6-2C5D755E858E}"/>
    <dgm:cxn modelId="{5C70E63C-EC08-4347-ABCC-3B387BE6884D}" srcId="{0ADEF9B7-59E4-447A-9EFE-D8A69EEE3FC2}" destId="{B134CEB4-5799-4352-B74F-3F375C6DA1CC}" srcOrd="2" destOrd="0" parTransId="{6CDB7F24-56EC-4BEB-AAC8-73A87CB61749}" sibTransId="{AC7AB303-C431-4359-A5AB-30F63F6A9E13}"/>
    <dgm:cxn modelId="{FF63FC40-DDBE-42E0-9F71-FE234F7835FE}" type="presOf" srcId="{91FB7B01-2290-4AB1-AB1F-A15A49BA24AB}" destId="{CAE731D5-904D-4682-83EA-E71BDC9B4A1C}" srcOrd="0" destOrd="0" presId="urn:microsoft.com/office/officeart/2018/2/layout/IconVerticalSolidList"/>
    <dgm:cxn modelId="{1F6EFF4C-C380-470C-975F-678BF0E4A35A}" type="presOf" srcId="{B134CEB4-5799-4352-B74F-3F375C6DA1CC}" destId="{D430C4FF-3C7E-4E42-A810-D250872D6170}" srcOrd="0" destOrd="0" presId="urn:microsoft.com/office/officeart/2018/2/layout/IconVerticalSolidList"/>
    <dgm:cxn modelId="{85640E4D-C93F-44E0-A95E-D6C873778F08}" type="presOf" srcId="{0ADEF9B7-59E4-447A-9EFE-D8A69EEE3FC2}" destId="{A3C15461-474B-4842-B331-4A0844C97092}" srcOrd="0" destOrd="0" presId="urn:microsoft.com/office/officeart/2018/2/layout/IconVerticalSolidList"/>
    <dgm:cxn modelId="{5D83846F-04FD-4896-A255-9745BCE11EBE}" type="presOf" srcId="{936069EE-8B14-4AF2-893B-6EB974D3EC03}" destId="{8B1C131E-86CC-4DAE-B080-8A646AD20057}" srcOrd="0" destOrd="0" presId="urn:microsoft.com/office/officeart/2018/2/layout/IconVerticalSolidList"/>
    <dgm:cxn modelId="{33B9878E-49B6-4396-964D-D978C4C6092B}" srcId="{0ADEF9B7-59E4-447A-9EFE-D8A69EEE3FC2}" destId="{675BA60B-7A3E-4573-B450-3C75206BD220}" srcOrd="5" destOrd="0" parTransId="{C7EC62D8-E42C-4077-AFCD-176B5D5652CC}" sibTransId="{A1F798A7-B1B0-4D51-B5AD-8D11792621A2}"/>
    <dgm:cxn modelId="{8C39FD94-3D6F-4FDB-B39A-ED2456C45E30}" type="presOf" srcId="{9B322F94-4CD4-48DE-9189-4FC4B109E94F}" destId="{C3D1E4E5-C962-42BF-AA30-81916AEC788D}" srcOrd="0" destOrd="0" presId="urn:microsoft.com/office/officeart/2018/2/layout/IconVerticalSolidList"/>
    <dgm:cxn modelId="{5996AD97-F65E-457C-ABFA-62D6C2E50C0E}" srcId="{0ADEF9B7-59E4-447A-9EFE-D8A69EEE3FC2}" destId="{91FB7B01-2290-4AB1-AB1F-A15A49BA24AB}" srcOrd="4" destOrd="0" parTransId="{5776B67F-2C7D-431E-97F6-1EEF903A647C}" sibTransId="{1682BA0E-E7EA-4701-9AF2-B1655E1625F5}"/>
    <dgm:cxn modelId="{869C52AF-4CE4-478A-9C5F-93374DA3AE07}" srcId="{0ADEF9B7-59E4-447A-9EFE-D8A69EEE3FC2}" destId="{9B322F94-4CD4-48DE-9189-4FC4B109E94F}" srcOrd="0" destOrd="0" parTransId="{6D9169BA-FC21-4500-BA3C-68B26C776531}" sibTransId="{91CF3BD0-F5A4-4960-9856-F132D457A545}"/>
    <dgm:cxn modelId="{1ED875DA-5E1E-4AA4-855F-3B571E2D795D}" type="presOf" srcId="{33B9180F-7A0E-4D67-85F5-8D03CA96A4B5}" destId="{A02311EA-0D25-4EB4-8D5F-B1776B4319D0}" srcOrd="0" destOrd="0" presId="urn:microsoft.com/office/officeart/2018/2/layout/IconVerticalSolidList"/>
    <dgm:cxn modelId="{4912B7EF-40F6-4628-9A28-290546372F6F}" srcId="{0ADEF9B7-59E4-447A-9EFE-D8A69EEE3FC2}" destId="{936069EE-8B14-4AF2-893B-6EB974D3EC03}" srcOrd="3" destOrd="0" parTransId="{91DD5BE5-7C46-4BDF-B0AD-67BA87B0BEED}" sibTransId="{2B65F9F3-7253-49E5-BDF9-9BE34DB11C6E}"/>
    <dgm:cxn modelId="{88341CF1-9EF2-4A5A-9B4D-2928B2EBB49C}" type="presOf" srcId="{675BA60B-7A3E-4573-B450-3C75206BD220}" destId="{1CA4FBB7-22CA-4193-B3EF-25821E27D317}" srcOrd="0" destOrd="0" presId="urn:microsoft.com/office/officeart/2018/2/layout/IconVerticalSolidList"/>
    <dgm:cxn modelId="{D628C338-5C6E-4E2E-AE67-CF178E0C4ECF}" type="presParOf" srcId="{A3C15461-474B-4842-B331-4A0844C97092}" destId="{5A846C02-F553-4185-8E96-B2A7D45C77BC}" srcOrd="0" destOrd="0" presId="urn:microsoft.com/office/officeart/2018/2/layout/IconVerticalSolidList"/>
    <dgm:cxn modelId="{A6DC2D2F-495E-4D98-B601-ACD4C55F8AD7}" type="presParOf" srcId="{5A846C02-F553-4185-8E96-B2A7D45C77BC}" destId="{9474C95C-2E3F-47EB-815C-D700CE8F3CCD}" srcOrd="0" destOrd="0" presId="urn:microsoft.com/office/officeart/2018/2/layout/IconVerticalSolidList"/>
    <dgm:cxn modelId="{163A4FCB-FF2D-48E9-AC04-F46645019593}" type="presParOf" srcId="{5A846C02-F553-4185-8E96-B2A7D45C77BC}" destId="{F1ECF3F6-EA24-4C73-B682-AAC58B95CF31}" srcOrd="1" destOrd="0" presId="urn:microsoft.com/office/officeart/2018/2/layout/IconVerticalSolidList"/>
    <dgm:cxn modelId="{231DD3D7-A8E7-4BAB-9AB0-6B819128FCFE}" type="presParOf" srcId="{5A846C02-F553-4185-8E96-B2A7D45C77BC}" destId="{AEEABEEF-6508-467B-B590-18A73A98A7A0}" srcOrd="2" destOrd="0" presId="urn:microsoft.com/office/officeart/2018/2/layout/IconVerticalSolidList"/>
    <dgm:cxn modelId="{AA1DAC17-BCD4-43C7-9D3D-E4ED2F07846C}" type="presParOf" srcId="{5A846C02-F553-4185-8E96-B2A7D45C77BC}" destId="{C3D1E4E5-C962-42BF-AA30-81916AEC788D}" srcOrd="3" destOrd="0" presId="urn:microsoft.com/office/officeart/2018/2/layout/IconVerticalSolidList"/>
    <dgm:cxn modelId="{7B5579EA-8C30-4634-9EB9-584B25DF303F}" type="presParOf" srcId="{A3C15461-474B-4842-B331-4A0844C97092}" destId="{94172E56-9FCF-4F6F-A4F0-5BA5959C3047}" srcOrd="1" destOrd="0" presId="urn:microsoft.com/office/officeart/2018/2/layout/IconVerticalSolidList"/>
    <dgm:cxn modelId="{ABD2DE6D-F595-4BE3-A06C-1D4FDA334EEA}" type="presParOf" srcId="{A3C15461-474B-4842-B331-4A0844C97092}" destId="{CA13F6A0-4644-4D48-BF4C-C6107F87CD9E}" srcOrd="2" destOrd="0" presId="urn:microsoft.com/office/officeart/2018/2/layout/IconVerticalSolidList"/>
    <dgm:cxn modelId="{AF755DFC-FEB6-4901-A345-2D4635DC47D0}" type="presParOf" srcId="{CA13F6A0-4644-4D48-BF4C-C6107F87CD9E}" destId="{6AD77499-C748-4C6A-88E1-1BC2B0ECFC49}" srcOrd="0" destOrd="0" presId="urn:microsoft.com/office/officeart/2018/2/layout/IconVerticalSolidList"/>
    <dgm:cxn modelId="{7D98F3CA-2337-466E-9309-B1A3B20707AE}" type="presParOf" srcId="{CA13F6A0-4644-4D48-BF4C-C6107F87CD9E}" destId="{9204B6F5-0DC4-4818-B3C0-18039648FCE7}" srcOrd="1" destOrd="0" presId="urn:microsoft.com/office/officeart/2018/2/layout/IconVerticalSolidList"/>
    <dgm:cxn modelId="{F56F7A21-8368-4573-A61F-88442F7E9901}" type="presParOf" srcId="{CA13F6A0-4644-4D48-BF4C-C6107F87CD9E}" destId="{60038042-4AE3-4B00-8B65-F4F970C7BFDA}" srcOrd="2" destOrd="0" presId="urn:microsoft.com/office/officeart/2018/2/layout/IconVerticalSolidList"/>
    <dgm:cxn modelId="{6272ADA0-245C-497D-966B-DEF6622132BA}" type="presParOf" srcId="{CA13F6A0-4644-4D48-BF4C-C6107F87CD9E}" destId="{A02311EA-0D25-4EB4-8D5F-B1776B4319D0}" srcOrd="3" destOrd="0" presId="urn:microsoft.com/office/officeart/2018/2/layout/IconVerticalSolidList"/>
    <dgm:cxn modelId="{AC35FCCE-B45F-4ECF-8773-2706F19305CF}" type="presParOf" srcId="{A3C15461-474B-4842-B331-4A0844C97092}" destId="{0814D8A1-4833-412D-8B5D-D86AA52C4729}" srcOrd="3" destOrd="0" presId="urn:microsoft.com/office/officeart/2018/2/layout/IconVerticalSolidList"/>
    <dgm:cxn modelId="{FE8399CB-B0D7-4547-9566-388C3B66AB28}" type="presParOf" srcId="{A3C15461-474B-4842-B331-4A0844C97092}" destId="{4DD7BED8-0EE0-41AA-AB8D-F8F2DB0033BD}" srcOrd="4" destOrd="0" presId="urn:microsoft.com/office/officeart/2018/2/layout/IconVerticalSolidList"/>
    <dgm:cxn modelId="{81C0C005-B178-4919-83B5-134C352755E1}" type="presParOf" srcId="{4DD7BED8-0EE0-41AA-AB8D-F8F2DB0033BD}" destId="{D78B1523-17D6-440D-8B05-DF95D9960385}" srcOrd="0" destOrd="0" presId="urn:microsoft.com/office/officeart/2018/2/layout/IconVerticalSolidList"/>
    <dgm:cxn modelId="{DDD109F1-FA42-4599-8384-9538884F74E8}" type="presParOf" srcId="{4DD7BED8-0EE0-41AA-AB8D-F8F2DB0033BD}" destId="{C5616A2A-8E5E-4671-A23A-D8767E304B54}" srcOrd="1" destOrd="0" presId="urn:microsoft.com/office/officeart/2018/2/layout/IconVerticalSolidList"/>
    <dgm:cxn modelId="{BF21009C-98CA-45D0-9012-3E2C74EA0B77}" type="presParOf" srcId="{4DD7BED8-0EE0-41AA-AB8D-F8F2DB0033BD}" destId="{86B63C1C-9146-4006-B4C2-DB9E2AB89803}" srcOrd="2" destOrd="0" presId="urn:microsoft.com/office/officeart/2018/2/layout/IconVerticalSolidList"/>
    <dgm:cxn modelId="{389AF0E4-C55E-487B-B569-ABA390532758}" type="presParOf" srcId="{4DD7BED8-0EE0-41AA-AB8D-F8F2DB0033BD}" destId="{D430C4FF-3C7E-4E42-A810-D250872D6170}" srcOrd="3" destOrd="0" presId="urn:microsoft.com/office/officeart/2018/2/layout/IconVerticalSolidList"/>
    <dgm:cxn modelId="{C1EBB2EC-CD13-44D9-9428-53D1F751CCB7}" type="presParOf" srcId="{A3C15461-474B-4842-B331-4A0844C97092}" destId="{32A4AA33-3BD3-424D-B564-53CCC01A045C}" srcOrd="5" destOrd="0" presId="urn:microsoft.com/office/officeart/2018/2/layout/IconVerticalSolidList"/>
    <dgm:cxn modelId="{AEE97B4E-006B-486D-931A-AA4C3B6301E4}" type="presParOf" srcId="{A3C15461-474B-4842-B331-4A0844C97092}" destId="{5F13BD64-E250-4E63-986E-2F73DDA2E386}" srcOrd="6" destOrd="0" presId="urn:microsoft.com/office/officeart/2018/2/layout/IconVerticalSolidList"/>
    <dgm:cxn modelId="{215E6C75-DA09-4D6D-9E75-F3BF173499B3}" type="presParOf" srcId="{5F13BD64-E250-4E63-986E-2F73DDA2E386}" destId="{4A96D5CF-B409-48BA-9C86-24D52CD19D9B}" srcOrd="0" destOrd="0" presId="urn:microsoft.com/office/officeart/2018/2/layout/IconVerticalSolidList"/>
    <dgm:cxn modelId="{268AF5A7-3B31-43DA-9C21-CDB0C39A55F7}" type="presParOf" srcId="{5F13BD64-E250-4E63-986E-2F73DDA2E386}" destId="{0D638BED-2A9E-4472-B85F-083E238BCFA4}" srcOrd="1" destOrd="0" presId="urn:microsoft.com/office/officeart/2018/2/layout/IconVerticalSolidList"/>
    <dgm:cxn modelId="{242CC9B5-4D1B-4121-A02C-1339FCBE12F9}" type="presParOf" srcId="{5F13BD64-E250-4E63-986E-2F73DDA2E386}" destId="{BD85361C-2A5C-47C5-910B-236FC4753B4F}" srcOrd="2" destOrd="0" presId="urn:microsoft.com/office/officeart/2018/2/layout/IconVerticalSolidList"/>
    <dgm:cxn modelId="{28F0DBC5-658B-4D57-9DDF-B020D2BDAE50}" type="presParOf" srcId="{5F13BD64-E250-4E63-986E-2F73DDA2E386}" destId="{8B1C131E-86CC-4DAE-B080-8A646AD20057}" srcOrd="3" destOrd="0" presId="urn:microsoft.com/office/officeart/2018/2/layout/IconVerticalSolidList"/>
    <dgm:cxn modelId="{7D9C3C74-E36C-4EB6-AD21-49AB420758A2}" type="presParOf" srcId="{A3C15461-474B-4842-B331-4A0844C97092}" destId="{0D0A1F51-5F82-4BD2-82FF-786FC44E8BED}" srcOrd="7" destOrd="0" presId="urn:microsoft.com/office/officeart/2018/2/layout/IconVerticalSolidList"/>
    <dgm:cxn modelId="{2C588F56-B55F-4357-AEBA-084F07BBD5BB}" type="presParOf" srcId="{A3C15461-474B-4842-B331-4A0844C97092}" destId="{CA361E35-C8CB-4FE6-8D0D-F186000B84F6}" srcOrd="8" destOrd="0" presId="urn:microsoft.com/office/officeart/2018/2/layout/IconVerticalSolidList"/>
    <dgm:cxn modelId="{7C3FEC6E-EF68-4274-BE16-D60B0EBA1B3E}" type="presParOf" srcId="{CA361E35-C8CB-4FE6-8D0D-F186000B84F6}" destId="{A80503FE-A315-4851-8644-F877A376CC2D}" srcOrd="0" destOrd="0" presId="urn:microsoft.com/office/officeart/2018/2/layout/IconVerticalSolidList"/>
    <dgm:cxn modelId="{DDB646B1-1BC7-4E17-9437-3E3CED27F09A}" type="presParOf" srcId="{CA361E35-C8CB-4FE6-8D0D-F186000B84F6}" destId="{A0FA57A6-E931-4397-969A-A8E64A9573C5}" srcOrd="1" destOrd="0" presId="urn:microsoft.com/office/officeart/2018/2/layout/IconVerticalSolidList"/>
    <dgm:cxn modelId="{5A5C21AE-32E5-4BAB-8484-90FD82273DDA}" type="presParOf" srcId="{CA361E35-C8CB-4FE6-8D0D-F186000B84F6}" destId="{6BE9EE07-BA44-4131-8D54-2B93B1544E2F}" srcOrd="2" destOrd="0" presId="urn:microsoft.com/office/officeart/2018/2/layout/IconVerticalSolidList"/>
    <dgm:cxn modelId="{84E1A0EA-824E-440D-A294-E2E5EB41BCF6}" type="presParOf" srcId="{CA361E35-C8CB-4FE6-8D0D-F186000B84F6}" destId="{CAE731D5-904D-4682-83EA-E71BDC9B4A1C}" srcOrd="3" destOrd="0" presId="urn:microsoft.com/office/officeart/2018/2/layout/IconVerticalSolidList"/>
    <dgm:cxn modelId="{E473375F-7F00-4000-9C1E-52BF92D38545}" type="presParOf" srcId="{A3C15461-474B-4842-B331-4A0844C97092}" destId="{E86E1860-68DD-4ACE-BCCE-91691954AACC}" srcOrd="9" destOrd="0" presId="urn:microsoft.com/office/officeart/2018/2/layout/IconVerticalSolidList"/>
    <dgm:cxn modelId="{03AF0DE8-7B31-4F71-90C1-4902EF6FDEE0}" type="presParOf" srcId="{A3C15461-474B-4842-B331-4A0844C97092}" destId="{07E6B088-CF52-46B1-8B3A-6D2DAA325624}" srcOrd="10" destOrd="0" presId="urn:microsoft.com/office/officeart/2018/2/layout/IconVerticalSolidList"/>
    <dgm:cxn modelId="{5227FC81-AD73-4057-A73B-FDD94027618F}" type="presParOf" srcId="{07E6B088-CF52-46B1-8B3A-6D2DAA325624}" destId="{8683A4BF-801E-4146-8F1C-961469E0828A}" srcOrd="0" destOrd="0" presId="urn:microsoft.com/office/officeart/2018/2/layout/IconVerticalSolidList"/>
    <dgm:cxn modelId="{8C944AC7-1CA5-4741-BEC2-7D2F454FB71C}" type="presParOf" srcId="{07E6B088-CF52-46B1-8B3A-6D2DAA325624}" destId="{AC4F53E1-118A-4CF4-B407-C6964286B683}" srcOrd="1" destOrd="0" presId="urn:microsoft.com/office/officeart/2018/2/layout/IconVerticalSolidList"/>
    <dgm:cxn modelId="{13917896-F9E2-4FA9-B16E-AB1539288DF9}" type="presParOf" srcId="{07E6B088-CF52-46B1-8B3A-6D2DAA325624}" destId="{93839B0B-7DEB-403B-A72B-E92A9331B479}" srcOrd="2" destOrd="0" presId="urn:microsoft.com/office/officeart/2018/2/layout/IconVerticalSolidList"/>
    <dgm:cxn modelId="{D0C258E9-43DF-45B2-ACF1-C97BA2ACA63A}" type="presParOf" srcId="{07E6B088-CF52-46B1-8B3A-6D2DAA325624}" destId="{1CA4FBB7-22CA-4193-B3EF-25821E27D31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245A2-99E6-415D-A664-18F4C2BC7991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930B6F-030D-4C1F-94CD-0030F1A8A15B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DA6E06-24DC-47C1-8299-0ACEBA48B42E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Ability to upload and process marketing data.</a:t>
          </a:r>
        </a:p>
      </dsp:txBody>
      <dsp:txXfrm>
        <a:off x="1074268" y="4366"/>
        <a:ext cx="5170996" cy="930102"/>
      </dsp:txXfrm>
    </dsp:sp>
    <dsp:sp modelId="{89DEF577-4BD7-47E2-8286-F29FF37AFD46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33545C-3CF8-4FD4-AC7B-C29280E4CD64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54A9C-388C-4AB9-8AC7-26AEAE151FB3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cleaning</a:t>
          </a:r>
        </a:p>
      </dsp:txBody>
      <dsp:txXfrm>
        <a:off x="1074268" y="1166994"/>
        <a:ext cx="5170996" cy="930102"/>
      </dsp:txXfrm>
    </dsp:sp>
    <dsp:sp modelId="{E2D90381-16E9-444D-8C27-D89FF52028C9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217ADC-B6A1-4140-86A3-CA57728EFD04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5E681-38EA-4D2F-B565-341C5AC1A500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Perform </a:t>
          </a:r>
          <a:r>
            <a:rPr lang="en-US" sz="1900" kern="1200"/>
            <a:t>EDA (</a:t>
          </a:r>
          <a:r>
            <a:rPr lang="en-CA" sz="1900" kern="1200"/>
            <a:t>sorting, filtering, or grouping</a:t>
          </a:r>
          <a:r>
            <a:rPr lang="en-US" sz="1900" kern="1200"/>
            <a:t>)</a:t>
          </a:r>
          <a:endParaRPr lang="en-US" sz="1900" kern="1200" dirty="0"/>
        </a:p>
      </dsp:txBody>
      <dsp:txXfrm>
        <a:off x="1074268" y="2329622"/>
        <a:ext cx="5170996" cy="930102"/>
      </dsp:txXfrm>
    </dsp:sp>
    <dsp:sp modelId="{AC996F50-F17E-4B04-9450-5BBAB23E85B4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D96C5F-1943-4CD0-A5D8-DFC325EB9884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23D2B-04CA-47C4-9A27-9E19207C6F50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Compute correlations .</a:t>
          </a:r>
        </a:p>
      </dsp:txBody>
      <dsp:txXfrm>
        <a:off x="1074268" y="3492250"/>
        <a:ext cx="5170996" cy="930102"/>
      </dsp:txXfrm>
    </dsp:sp>
    <dsp:sp modelId="{60F1CE42-FBD3-4A11-A36E-7E1D09CE1048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05627-B4AD-4272-AE75-9538DC3A7278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CA3F8-735B-4013-863D-E32891B214B5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Generate basic report.</a:t>
          </a:r>
        </a:p>
      </dsp:txBody>
      <dsp:txXfrm>
        <a:off x="1074268" y="4654878"/>
        <a:ext cx="5170996" cy="930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4C95C-2E3F-47EB-815C-D700CE8F3CCD}">
      <dsp:nvSpPr>
        <dsp:cNvPr id="0" name=""/>
        <dsp:cNvSpPr/>
      </dsp:nvSpPr>
      <dsp:spPr>
        <a:xfrm>
          <a:off x="0" y="1808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ECF3F6-EA24-4C73-B682-AAC58B95CF31}">
      <dsp:nvSpPr>
        <dsp:cNvPr id="0" name=""/>
        <dsp:cNvSpPr/>
      </dsp:nvSpPr>
      <dsp:spPr>
        <a:xfrm>
          <a:off x="233059" y="175158"/>
          <a:ext cx="423745" cy="4237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1E4E5-C962-42BF-AA30-81916AEC788D}">
      <dsp:nvSpPr>
        <dsp:cNvPr id="0" name=""/>
        <dsp:cNvSpPr/>
      </dsp:nvSpPr>
      <dsp:spPr>
        <a:xfrm>
          <a:off x="889864" y="1808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Programming Language:</a:t>
          </a:r>
          <a:r>
            <a:rPr lang="en-US" sz="1900" kern="1200"/>
            <a:t> Python </a:t>
          </a:r>
        </a:p>
      </dsp:txBody>
      <dsp:txXfrm>
        <a:off x="889864" y="1808"/>
        <a:ext cx="5355400" cy="770445"/>
      </dsp:txXfrm>
    </dsp:sp>
    <dsp:sp modelId="{6AD77499-C748-4C6A-88E1-1BC2B0ECFC49}">
      <dsp:nvSpPr>
        <dsp:cNvPr id="0" name=""/>
        <dsp:cNvSpPr/>
      </dsp:nvSpPr>
      <dsp:spPr>
        <a:xfrm>
          <a:off x="0" y="964865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4B6F5-0DC4-4818-B3C0-18039648FCE7}">
      <dsp:nvSpPr>
        <dsp:cNvPr id="0" name=""/>
        <dsp:cNvSpPr/>
      </dsp:nvSpPr>
      <dsp:spPr>
        <a:xfrm>
          <a:off x="233059" y="1138215"/>
          <a:ext cx="423745" cy="4237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311EA-0D25-4EB4-8D5F-B1776B4319D0}">
      <dsp:nvSpPr>
        <dsp:cNvPr id="0" name=""/>
        <dsp:cNvSpPr/>
      </dsp:nvSpPr>
      <dsp:spPr>
        <a:xfrm>
          <a:off x="889864" y="964865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Libraries:</a:t>
          </a:r>
          <a:r>
            <a:rPr lang="en-US" sz="1900" kern="1200"/>
            <a:t> Pandas, NumPy, Matplotlib, Seaborn</a:t>
          </a:r>
        </a:p>
      </dsp:txBody>
      <dsp:txXfrm>
        <a:off x="889864" y="964865"/>
        <a:ext cx="5355400" cy="770445"/>
      </dsp:txXfrm>
    </dsp:sp>
    <dsp:sp modelId="{D78B1523-17D6-440D-8B05-DF95D9960385}">
      <dsp:nvSpPr>
        <dsp:cNvPr id="0" name=""/>
        <dsp:cNvSpPr/>
      </dsp:nvSpPr>
      <dsp:spPr>
        <a:xfrm>
          <a:off x="0" y="1927922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616A2A-8E5E-4671-A23A-D8767E304B54}">
      <dsp:nvSpPr>
        <dsp:cNvPr id="0" name=""/>
        <dsp:cNvSpPr/>
      </dsp:nvSpPr>
      <dsp:spPr>
        <a:xfrm>
          <a:off x="233059" y="2101272"/>
          <a:ext cx="423745" cy="4237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0C4FF-3C7E-4E42-A810-D250872D6170}">
      <dsp:nvSpPr>
        <dsp:cNvPr id="0" name=""/>
        <dsp:cNvSpPr/>
      </dsp:nvSpPr>
      <dsp:spPr>
        <a:xfrm>
          <a:off x="889864" y="1927922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Dataset Source:</a:t>
          </a:r>
          <a:r>
            <a:rPr lang="en-US" sz="1900" kern="1200"/>
            <a:t> Kaggle </a:t>
          </a:r>
        </a:p>
      </dsp:txBody>
      <dsp:txXfrm>
        <a:off x="889864" y="1927922"/>
        <a:ext cx="5355400" cy="770445"/>
      </dsp:txXfrm>
    </dsp:sp>
    <dsp:sp modelId="{4A96D5CF-B409-48BA-9C86-24D52CD19D9B}">
      <dsp:nvSpPr>
        <dsp:cNvPr id="0" name=""/>
        <dsp:cNvSpPr/>
      </dsp:nvSpPr>
      <dsp:spPr>
        <a:xfrm>
          <a:off x="0" y="2890979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638BED-2A9E-4472-B85F-083E238BCFA4}">
      <dsp:nvSpPr>
        <dsp:cNvPr id="0" name=""/>
        <dsp:cNvSpPr/>
      </dsp:nvSpPr>
      <dsp:spPr>
        <a:xfrm>
          <a:off x="233059" y="3064329"/>
          <a:ext cx="423745" cy="4237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C131E-86CC-4DAE-B080-8A646AD20057}">
      <dsp:nvSpPr>
        <dsp:cNvPr id="0" name=""/>
        <dsp:cNvSpPr/>
      </dsp:nvSpPr>
      <dsp:spPr>
        <a:xfrm>
          <a:off x="889864" y="2890979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Development Environment:</a:t>
          </a:r>
          <a:r>
            <a:rPr lang="en-US" sz="1900" kern="1200"/>
            <a:t> Jupyter Notebook, Google Colab</a:t>
          </a:r>
        </a:p>
      </dsp:txBody>
      <dsp:txXfrm>
        <a:off x="889864" y="2890979"/>
        <a:ext cx="5355400" cy="770445"/>
      </dsp:txXfrm>
    </dsp:sp>
    <dsp:sp modelId="{A80503FE-A315-4851-8644-F877A376CC2D}">
      <dsp:nvSpPr>
        <dsp:cNvPr id="0" name=""/>
        <dsp:cNvSpPr/>
      </dsp:nvSpPr>
      <dsp:spPr>
        <a:xfrm>
          <a:off x="0" y="3854036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A57A6-E931-4397-969A-A8E64A9573C5}">
      <dsp:nvSpPr>
        <dsp:cNvPr id="0" name=""/>
        <dsp:cNvSpPr/>
      </dsp:nvSpPr>
      <dsp:spPr>
        <a:xfrm>
          <a:off x="233059" y="4027386"/>
          <a:ext cx="423745" cy="4237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731D5-904D-4682-83EA-E71BDC9B4A1C}">
      <dsp:nvSpPr>
        <dsp:cNvPr id="0" name=""/>
        <dsp:cNvSpPr/>
      </dsp:nvSpPr>
      <dsp:spPr>
        <a:xfrm>
          <a:off x="889864" y="3854036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Collaboration:</a:t>
          </a:r>
          <a:r>
            <a:rPr lang="en-US" sz="1900" kern="1200"/>
            <a:t> Slack,Teams</a:t>
          </a:r>
        </a:p>
      </dsp:txBody>
      <dsp:txXfrm>
        <a:off x="889864" y="3854036"/>
        <a:ext cx="5355400" cy="770445"/>
      </dsp:txXfrm>
    </dsp:sp>
    <dsp:sp modelId="{8683A4BF-801E-4146-8F1C-961469E0828A}">
      <dsp:nvSpPr>
        <dsp:cNvPr id="0" name=""/>
        <dsp:cNvSpPr/>
      </dsp:nvSpPr>
      <dsp:spPr>
        <a:xfrm>
          <a:off x="0" y="4817093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F53E1-118A-4CF4-B407-C6964286B683}">
      <dsp:nvSpPr>
        <dsp:cNvPr id="0" name=""/>
        <dsp:cNvSpPr/>
      </dsp:nvSpPr>
      <dsp:spPr>
        <a:xfrm>
          <a:off x="233059" y="4990443"/>
          <a:ext cx="423745" cy="42374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4FBB7-22CA-4193-B3EF-25821E27D317}">
      <dsp:nvSpPr>
        <dsp:cNvPr id="0" name=""/>
        <dsp:cNvSpPr/>
      </dsp:nvSpPr>
      <dsp:spPr>
        <a:xfrm>
          <a:off x="889864" y="4817093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Report</a:t>
          </a:r>
          <a:r>
            <a:rPr lang="en-US" sz="1900" kern="1200"/>
            <a:t>: Microsoft Word</a:t>
          </a:r>
        </a:p>
      </dsp:txBody>
      <dsp:txXfrm>
        <a:off x="889864" y="4817093"/>
        <a:ext cx="5355400" cy="770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9321D-9E77-FFBF-51AF-38BF97B19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A31E98-0659-31AF-2664-4E18D866A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DE9C5-477E-98C9-DE9A-7349A18B9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A437-A16C-4954-8330-3604C38852B0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DC064-F4C2-6B0B-3FD8-B22AF1F34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D2C7B-A14A-536E-5432-7561D89F2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85C78-5915-43C3-9F8C-776A54CC2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7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E9B3B-6112-D2E1-49E2-FE357C5A8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34203-91E0-0CB2-8407-07C1EE3ED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77063-4A9D-35B8-9B23-32B283DA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A437-A16C-4954-8330-3604C38852B0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2CE76-2A35-B430-6DE2-2A85AA6D5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FA179-CEC5-DDF1-A1DA-8E848D7F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85C78-5915-43C3-9F8C-776A54CC2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8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3FB502-FBEC-68BF-211E-65219D3A70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C9539-43D7-C5B7-D6D3-89001C6DE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DD34F-7525-DC41-FF8F-AA15EC0A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A437-A16C-4954-8330-3604C38852B0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18A4B-DDA6-50D4-7D5B-4ACC2E5E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4C03F-EC44-904E-1C9A-2B25B3172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85C78-5915-43C3-9F8C-776A54CC2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3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6AB1-F8E9-8C21-012E-D6485B18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A63DB-3C27-A9A7-7636-2B5D07F2B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C806-5D46-9616-06CA-D1DCAFC2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A437-A16C-4954-8330-3604C38852B0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D2888-00D9-FA75-D908-C31826CB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CEE33-8B87-EF41-D5D8-916F4E34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85C78-5915-43C3-9F8C-776A54CC2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64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8BED2-4E43-1A5A-A7CA-5015E2900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555F2-4381-F71D-A830-C310DEDE5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7C8FD-F42B-4804-A658-C3E281655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A437-A16C-4954-8330-3604C38852B0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E2AF6-55DF-B658-136D-2B25E7E38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4DC9D-382A-905C-4B39-DD821DEF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85C78-5915-43C3-9F8C-776A54CC2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8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3989-6926-1662-0FA0-8591EADC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62C4B-D94F-39AC-C3C7-E7A4438FE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1912F-9CDE-993C-F2FC-B29037FD4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79A48-57B5-9EF6-B8FE-501AD6B12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A437-A16C-4954-8330-3604C38852B0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F0C81-C4FE-3F5D-8E80-F23A8C692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EAEE7-3451-8CB9-B8AB-BD8D7192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85C78-5915-43C3-9F8C-776A54CC2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2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B3F0F-3A51-A404-F945-F31AB265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8C2C6-6799-FBD9-2469-8C19D9350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3C35D-D0B9-1576-EC12-8E5B73207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7B9626-B8CE-478F-8C21-45607B2B7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441E89-F37A-C646-B51F-29F2B2C26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7F87FC-C518-BF62-71BA-78C6EA1F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A437-A16C-4954-8330-3604C38852B0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AE2E0D-BAB1-476E-DB7B-FC0295E5B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014D65-4C93-891E-CB4D-7AD3F1C2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85C78-5915-43C3-9F8C-776A54CC2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9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0E9A6-39C0-3ECF-E888-91B7C921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6BB59-4E87-E506-267D-23423A940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A437-A16C-4954-8330-3604C38852B0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52814-4278-8E5F-2D62-CE04E8E15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3CEC2-1D14-16EF-E2F3-2DD9BCC99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85C78-5915-43C3-9F8C-776A54CC2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3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751BB1-23C7-B94F-E672-14834903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A437-A16C-4954-8330-3604C38852B0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3F52AB-7CFB-2C22-341D-D59E5696F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C7BE8-B071-4EF5-2045-3045AB89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85C78-5915-43C3-9F8C-776A54CC2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9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FA27-943F-1365-25EF-D2DBDAF9F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AA239-E142-BF16-A7AA-F041CA5AE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E637D-F170-ADF8-EDE1-6B05C5D79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3D5A8-1737-2665-AD02-9EF9E44ED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A437-A16C-4954-8330-3604C38852B0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3F0C7-0695-038C-C305-6C3A46288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F3380-F3E4-9EC2-B873-6904B7C3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85C78-5915-43C3-9F8C-776A54CC2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22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569ED-4109-59D3-8A3D-BDB13B83B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FAA5D9-B56A-9A9D-3C3A-5CD9DD129D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D3A1F-8666-A18D-BA98-1B8A6FB87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3977D-E2FB-ECC7-063E-7C3D39D7C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A437-A16C-4954-8330-3604C38852B0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1F594-A45D-DB35-0BC0-1F698D590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104C8-87C1-3650-6BF3-92717198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85C78-5915-43C3-9F8C-776A54CC2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14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C5F0C-5221-D209-F9EC-0E53380C6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D49D4-F370-0E58-7A6B-5F95FC2AF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BF65B-7476-04EC-5F2E-B5FED1A57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B1A437-A16C-4954-8330-3604C38852B0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438AE-8DEA-AA95-808E-E75FE5191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B07CE-2B23-801E-3934-E11F3F01D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E85C78-5915-43C3-9F8C-776A54CC2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0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8E53E-AECD-D378-F03B-CE6A9D25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7016" y="905011"/>
            <a:ext cx="4589328" cy="18891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Week 5 Project Plan</a:t>
            </a:r>
          </a:p>
        </p:txBody>
      </p:sp>
      <p:pic>
        <p:nvPicPr>
          <p:cNvPr id="15" name="Video 14" descr="People Planning">
            <a:extLst>
              <a:ext uri="{FF2B5EF4-FFF2-40B4-BE49-F238E27FC236}">
                <a16:creationId xmlns:a16="http://schemas.microsoft.com/office/drawing/2014/main" id="{3883D9FC-66CD-31AA-34A8-470306750A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-1" b="283"/>
          <a:stretch/>
        </p:blipFill>
        <p:spPr>
          <a:xfrm>
            <a:off x="720807" y="1891015"/>
            <a:ext cx="5468347" cy="306720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95140E8-D432-B627-EFA9-083EF5967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7016" y="2965592"/>
            <a:ext cx="4589328" cy="298739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/>
              <a:t>Team Lead: Jagadeesh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/>
              <a:t>Team members: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/>
              <a:t>AKASH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/>
              <a:t>PRANIT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/>
              <a:t>SAKSHI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7201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29527-F28D-DF5C-D253-014552AA9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Project Overview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FA2FC-A999-52B6-095E-457A0DB8D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 dirty="0">
                <a:ea typeface="+mn-lt"/>
                <a:cs typeface="+mn-lt"/>
              </a:rPr>
              <a:t>Objective:</a:t>
            </a:r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Develop a Python-based script to analyze marketing campaign data and generate insights.</a:t>
            </a:r>
            <a:endParaRPr lang="en-US" sz="2000" dirty="0"/>
          </a:p>
          <a:p>
            <a:r>
              <a:rPr lang="en-US" sz="2000" b="1" dirty="0">
                <a:ea typeface="+mn-lt"/>
                <a:cs typeface="+mn-lt"/>
              </a:rPr>
              <a:t>Client:</a:t>
            </a:r>
            <a:r>
              <a:rPr lang="en-US" sz="2000" dirty="0">
                <a:ea typeface="+mn-lt"/>
                <a:cs typeface="+mn-lt"/>
              </a:rPr>
              <a:t> Data Stream (Digital Marketing Agency)</a:t>
            </a:r>
            <a:endParaRPr lang="en-US" sz="2000" dirty="0"/>
          </a:p>
          <a:p>
            <a:endParaRPr lang="en-US" sz="200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EADF789A-0004-265A-3DF7-4B68AA7291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15" r="1732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07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F8743-B0A7-B9F3-4118-17ABB7ACB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b="1"/>
              <a:t>Project Requirements</a:t>
            </a:r>
            <a:endParaRPr lang="en-US"/>
          </a:p>
          <a:p>
            <a:pPr algn="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EC81F7A-6FCE-8A04-6464-6ACD8705B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712954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1334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24352-251B-0C71-7017-B83D9F3CD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800" b="1"/>
              <a:t>Task Allocation</a:t>
            </a:r>
            <a:endParaRPr lang="en-US" sz="6800"/>
          </a:p>
          <a:p>
            <a:pPr algn="r"/>
            <a:endParaRPr lang="en-US" sz="6800"/>
          </a:p>
          <a:p>
            <a:pPr algn="r"/>
            <a:endParaRPr lang="en-US" sz="68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DDFB714-448D-3E53-378D-48C3B8961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924077"/>
              </p:ext>
            </p:extLst>
          </p:nvPr>
        </p:nvGraphicFramePr>
        <p:xfrm>
          <a:off x="5108535" y="1991921"/>
          <a:ext cx="6245266" cy="3747106"/>
        </p:xfrm>
        <a:graphic>
          <a:graphicData uri="http://schemas.openxmlformats.org/drawingml/2006/table">
            <a:tbl>
              <a:tblPr bandRow="1">
                <a:solidFill>
                  <a:schemeClr val="tx1">
                    <a:lumMod val="75000"/>
                    <a:lumOff val="25000"/>
                  </a:schemeClr>
                </a:solidFill>
                <a:tableStyleId>{5C22544A-7EE6-4342-B048-85BDC9FD1C3A}</a:tableStyleId>
              </a:tblPr>
              <a:tblGrid>
                <a:gridCol w="3004319">
                  <a:extLst>
                    <a:ext uri="{9D8B030D-6E8A-4147-A177-3AD203B41FA5}">
                      <a16:colId xmlns:a16="http://schemas.microsoft.com/office/drawing/2014/main" val="1182374057"/>
                    </a:ext>
                  </a:extLst>
                </a:gridCol>
                <a:gridCol w="3240947">
                  <a:extLst>
                    <a:ext uri="{9D8B030D-6E8A-4147-A177-3AD203B41FA5}">
                      <a16:colId xmlns:a16="http://schemas.microsoft.com/office/drawing/2014/main" val="67847738"/>
                    </a:ext>
                  </a:extLst>
                </a:gridCol>
              </a:tblGrid>
              <a:tr h="532210"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bg1"/>
                          </a:solidFill>
                        </a:rPr>
                        <a:t>Task</a:t>
                      </a:r>
                    </a:p>
                  </a:txBody>
                  <a:tcPr marL="90865" marR="129807" marT="25961" marB="194711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bg1"/>
                          </a:solidFill>
                        </a:rPr>
                        <a:t>Responsible Member</a:t>
                      </a:r>
                    </a:p>
                  </a:txBody>
                  <a:tcPr marL="90865" marR="129807" marT="25961" marB="19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9357"/>
                  </a:ext>
                </a:extLst>
              </a:tr>
              <a:tr h="532210"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bg1"/>
                          </a:solidFill>
                        </a:rPr>
                        <a:t>Data Collection &amp; Importing</a:t>
                      </a:r>
                    </a:p>
                  </a:txBody>
                  <a:tcPr marL="90865" marR="129807" marT="25961" marB="194711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bg1"/>
                          </a:solidFill>
                        </a:rPr>
                        <a:t>Sakshi and Akash</a:t>
                      </a:r>
                    </a:p>
                  </a:txBody>
                  <a:tcPr marL="90865" marR="129807" marT="25961" marB="19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869602"/>
                  </a:ext>
                </a:extLst>
              </a:tr>
              <a:tr h="791825"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bg1"/>
                          </a:solidFill>
                        </a:rPr>
                        <a:t>Data Cleaning</a:t>
                      </a:r>
                    </a:p>
                  </a:txBody>
                  <a:tcPr marL="90865" marR="129807" marT="25961" marB="194711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bg1"/>
                          </a:solidFill>
                        </a:rPr>
                        <a:t>Jagadeesh and Sai </a:t>
                      </a:r>
                      <a:r>
                        <a:rPr lang="en-US" sz="1700" cap="none" spc="0" dirty="0" err="1">
                          <a:solidFill>
                            <a:schemeClr val="bg1"/>
                          </a:solidFill>
                        </a:rPr>
                        <a:t>pranit</a:t>
                      </a:r>
                      <a:r>
                        <a:rPr lang="en-US" sz="1700" cap="none" spc="0" dirty="0">
                          <a:solidFill>
                            <a:schemeClr val="bg1"/>
                          </a:solidFill>
                        </a:rPr>
                        <a:t> and Sakshi</a:t>
                      </a:r>
                    </a:p>
                  </a:txBody>
                  <a:tcPr marL="90865" marR="129807" marT="25961" marB="19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727109"/>
                  </a:ext>
                </a:extLst>
              </a:tr>
              <a:tr h="791825"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bg1"/>
                          </a:solidFill>
                        </a:rPr>
                        <a:t>EDA, </a:t>
                      </a:r>
                      <a:r>
                        <a:rPr lang="en-US" sz="1700" b="0" i="0" u="none" strike="noStrike" cap="none" spc="0" noProof="0" dirty="0">
                          <a:solidFill>
                            <a:schemeClr val="bg1"/>
                          </a:solidFill>
                          <a:latin typeface="Aptos"/>
                        </a:rPr>
                        <a:t>Correlation </a:t>
                      </a:r>
                    </a:p>
                  </a:txBody>
                  <a:tcPr marL="90865" marR="129807" marT="25961" marB="194711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bg1"/>
                          </a:solidFill>
                        </a:rPr>
                        <a:t>Akash and Jagadeesh </a:t>
                      </a:r>
                    </a:p>
                  </a:txBody>
                  <a:tcPr marL="90865" marR="129807" marT="25961" marB="19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785979"/>
                  </a:ext>
                </a:extLst>
              </a:tr>
              <a:tr h="566826">
                <a:tc>
                  <a:txBody>
                    <a:bodyPr/>
                    <a:lstStyle/>
                    <a:p>
                      <a:endParaRPr lang="en-US" sz="1700" cap="none" spc="0">
                        <a:solidFill>
                          <a:schemeClr val="bg1"/>
                        </a:solidFill>
                      </a:endParaRPr>
                    </a:p>
                  </a:txBody>
                  <a:tcPr marL="90865" marR="129807" marT="25961" marB="194711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cap="none" spc="0">
                        <a:solidFill>
                          <a:schemeClr val="bg1"/>
                        </a:solidFill>
                      </a:endParaRPr>
                    </a:p>
                  </a:txBody>
                  <a:tcPr marL="90865" marR="129807" marT="25961" marB="19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96682"/>
                  </a:ext>
                </a:extLst>
              </a:tr>
              <a:tr h="532210"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bg1"/>
                          </a:solidFill>
                        </a:rPr>
                        <a:t>Final Report</a:t>
                      </a:r>
                    </a:p>
                  </a:txBody>
                  <a:tcPr marL="90865" marR="129807" marT="25961" marB="194711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bg1"/>
                          </a:solidFill>
                        </a:rPr>
                        <a:t>All Members</a:t>
                      </a:r>
                    </a:p>
                  </a:txBody>
                  <a:tcPr marL="90865" marR="129807" marT="25961" marB="19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789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746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73FD9-019C-4DC7-7D97-42136A22E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600">
                <a:ea typeface="+mj-lt"/>
                <a:cs typeface="+mj-lt"/>
              </a:rPr>
              <a:t>Tools &amp; Technologies</a:t>
            </a:r>
            <a:endParaRPr lang="en-US" sz="56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4D893AAA-0C28-7078-F757-F405FA85F5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472489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4148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1737C09B-891A-721F-8BEC-CBA0B172E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A2E17-5703-544D-8E63-FC5AFA433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364" y="2803490"/>
            <a:ext cx="5801917" cy="3325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/>
              <a:t>THANK YOU </a:t>
            </a:r>
          </a:p>
        </p:txBody>
      </p:sp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F65DEC2C-76F5-4361-861E-16B5B3CDA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07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138</Words>
  <Application>Microsoft Office PowerPoint</Application>
  <PresentationFormat>Widescreen</PresentationFormat>
  <Paragraphs>35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Week 5 Project Plan</vt:lpstr>
      <vt:lpstr>Project Overview</vt:lpstr>
      <vt:lpstr>Project Requirements </vt:lpstr>
      <vt:lpstr>Task Allocation  </vt:lpstr>
      <vt:lpstr>Tools &amp; Technologies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Akash Reddy Burri</dc:creator>
  <cp:lastModifiedBy>Jagadeesh Krishna Mattapalli</cp:lastModifiedBy>
  <cp:revision>259</cp:revision>
  <dcterms:created xsi:type="dcterms:W3CDTF">2025-02-10T16:30:00Z</dcterms:created>
  <dcterms:modified xsi:type="dcterms:W3CDTF">2025-02-10T17:33:52Z</dcterms:modified>
</cp:coreProperties>
</file>